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731" r:id="rId5"/>
    <p:sldId id="9477" r:id="rId6"/>
    <p:sldId id="9489" r:id="rId7"/>
    <p:sldId id="9478" r:id="rId8"/>
    <p:sldId id="527" r:id="rId9"/>
    <p:sldId id="646" r:id="rId10"/>
    <p:sldId id="650" r:id="rId11"/>
    <p:sldId id="529" r:id="rId12"/>
    <p:sldId id="641" r:id="rId13"/>
    <p:sldId id="729" r:id="rId14"/>
    <p:sldId id="9479" r:id="rId15"/>
    <p:sldId id="720" r:id="rId16"/>
    <p:sldId id="719" r:id="rId17"/>
    <p:sldId id="531" r:id="rId18"/>
    <p:sldId id="533" r:id="rId19"/>
    <p:sldId id="534" r:id="rId20"/>
    <p:sldId id="9480" r:id="rId21"/>
    <p:sldId id="528" r:id="rId22"/>
    <p:sldId id="545" r:id="rId23"/>
    <p:sldId id="546" r:id="rId24"/>
    <p:sldId id="540" r:id="rId25"/>
    <p:sldId id="547" r:id="rId26"/>
    <p:sldId id="548" r:id="rId27"/>
    <p:sldId id="549" r:id="rId28"/>
    <p:sldId id="550" r:id="rId29"/>
    <p:sldId id="551" r:id="rId30"/>
    <p:sldId id="656" r:id="rId31"/>
    <p:sldId id="9482" r:id="rId32"/>
    <p:sldId id="762" r:id="rId33"/>
    <p:sldId id="763" r:id="rId34"/>
    <p:sldId id="753" r:id="rId35"/>
    <p:sldId id="9483" r:id="rId36"/>
    <p:sldId id="290" r:id="rId37"/>
    <p:sldId id="308" r:id="rId38"/>
    <p:sldId id="274" r:id="rId39"/>
    <p:sldId id="273" r:id="rId40"/>
    <p:sldId id="293" r:id="rId41"/>
    <p:sldId id="292" r:id="rId42"/>
    <p:sldId id="9481" r:id="rId43"/>
    <p:sldId id="9485" r:id="rId44"/>
    <p:sldId id="9486" r:id="rId45"/>
    <p:sldId id="9487" r:id="rId46"/>
    <p:sldId id="9488" r:id="rId47"/>
    <p:sldId id="9490" r:id="rId48"/>
    <p:sldId id="947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302711-3B0F-4957-A27F-DF45A4A15E4D}">
          <p14:sldIdLst>
            <p14:sldId id="731"/>
            <p14:sldId id="9477"/>
          </p14:sldIdLst>
        </p14:section>
        <p14:section name="Summary Section" id="{31438990-7E24-4CBD-A8A6-3B594EBB1EB6}">
          <p14:sldIdLst>
            <p14:sldId id="9489"/>
          </p14:sldIdLst>
        </p14:section>
        <p14:section name="Problem Formulation" id="{B4507C85-9C8E-4C25-86C8-6945D153AE92}">
          <p14:sldIdLst>
            <p14:sldId id="9478"/>
            <p14:sldId id="527"/>
            <p14:sldId id="646"/>
            <p14:sldId id="650"/>
            <p14:sldId id="529"/>
            <p14:sldId id="641"/>
            <p14:sldId id="729"/>
          </p14:sldIdLst>
        </p14:section>
        <p14:section name="Machine Learning Preliminaries" id="{895B14FD-F35D-4E69-A292-722F2B4978A8}">
          <p14:sldIdLst>
            <p14:sldId id="9479"/>
            <p14:sldId id="720"/>
            <p14:sldId id="719"/>
            <p14:sldId id="531"/>
            <p14:sldId id="533"/>
            <p14:sldId id="534"/>
          </p14:sldIdLst>
        </p14:section>
        <p14:section name="Learning to Rank" id="{F5A4859B-4064-4D87-898C-EF7191685AF4}">
          <p14:sldIdLst>
            <p14:sldId id="9480"/>
            <p14:sldId id="528"/>
            <p14:sldId id="545"/>
            <p14:sldId id="546"/>
            <p14:sldId id="540"/>
            <p14:sldId id="547"/>
            <p14:sldId id="548"/>
            <p14:sldId id="549"/>
            <p14:sldId id="550"/>
            <p14:sldId id="551"/>
            <p14:sldId id="656"/>
          </p14:sldIdLst>
        </p14:section>
        <p14:section name="Deep Learning to Rank" id="{60B1477A-E7BF-4104-B030-A24A75348C5A}">
          <p14:sldIdLst>
            <p14:sldId id="9482"/>
            <p14:sldId id="762"/>
            <p14:sldId id="763"/>
            <p14:sldId id="753"/>
          </p14:sldIdLst>
        </p14:section>
        <p14:section name="Stochastic Learning to Rank" id="{AD13A052-7B14-4C29-8BA7-FE7E5D19C58D}">
          <p14:sldIdLst>
            <p14:sldId id="9483"/>
            <p14:sldId id="290"/>
            <p14:sldId id="308"/>
            <p14:sldId id="274"/>
            <p14:sldId id="273"/>
            <p14:sldId id="293"/>
            <p14:sldId id="292"/>
          </p14:sldIdLst>
        </p14:section>
        <p14:section name="Generative Learning to Rank" id="{C5C10239-23E1-4793-9134-046B44506ADB}">
          <p14:sldIdLst>
            <p14:sldId id="9481"/>
            <p14:sldId id="9485"/>
            <p14:sldId id="9486"/>
            <p14:sldId id="9487"/>
            <p14:sldId id="9488"/>
          </p14:sldIdLst>
        </p14:section>
        <p14:section name="Conclusion" id="{FCA35CB4-C666-490E-84E7-6BB066546DC6}">
          <p14:sldIdLst>
            <p14:sldId id="9490"/>
            <p14:sldId id="94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FB811-10CD-4800-B8EB-0995D13C2E73}" v="83" dt="2026-02-25T01:01:18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0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haskar Mitra" userId="0af13637a619af41" providerId="LiveId" clId="{7B86DD52-AC42-4942-8322-F0C8EFF4E3D4}"/>
    <pc:docChg chg="undo redo custSel addSld delSld modSld sldOrd addSection modSection">
      <pc:chgData name="Bhaskar Mitra" userId="0af13637a619af41" providerId="LiveId" clId="{7B86DD52-AC42-4942-8322-F0C8EFF4E3D4}" dt="2026-02-25T01:04:14.003" v="1117" actId="1076"/>
      <pc:docMkLst>
        <pc:docMk/>
      </pc:docMkLst>
      <pc:sldChg chg="addSp delSp modSp del mod setBg">
        <pc:chgData name="Bhaskar Mitra" userId="0af13637a619af41" providerId="LiveId" clId="{7B86DD52-AC42-4942-8322-F0C8EFF4E3D4}" dt="2026-02-24T23:30:10.855" v="83" actId="47"/>
        <pc:sldMkLst>
          <pc:docMk/>
          <pc:sldMk cId="314939328" sldId="257"/>
        </pc:sldMkLst>
        <pc:spChg chg="del mod">
          <ac:chgData name="Bhaskar Mitra" userId="0af13637a619af41" providerId="LiveId" clId="{7B86DD52-AC42-4942-8322-F0C8EFF4E3D4}" dt="2026-02-24T23:26:48.584" v="30" actId="478"/>
          <ac:spMkLst>
            <pc:docMk/>
            <pc:sldMk cId="314939328" sldId="257"/>
            <ac:spMk id="3" creationId="{08277F85-514C-4DA2-8BDF-730822AF0BA4}"/>
          </ac:spMkLst>
        </pc:spChg>
        <pc:spChg chg="add mod">
          <ac:chgData name="Bhaskar Mitra" userId="0af13637a619af41" providerId="LiveId" clId="{7B86DD52-AC42-4942-8322-F0C8EFF4E3D4}" dt="2026-02-24T23:26:40.246" v="28"/>
          <ac:spMkLst>
            <pc:docMk/>
            <pc:sldMk cId="314939328" sldId="257"/>
            <ac:spMk id="4" creationId="{2CE89FF3-E71E-70D2-1F9D-60E90037FE2D}"/>
          </ac:spMkLst>
        </pc:spChg>
        <pc:spChg chg="add del mod">
          <ac:chgData name="Bhaskar Mitra" userId="0af13637a619af41" providerId="LiveId" clId="{7B86DD52-AC42-4942-8322-F0C8EFF4E3D4}" dt="2026-02-24T23:26:58.484" v="33" actId="478"/>
          <ac:spMkLst>
            <pc:docMk/>
            <pc:sldMk cId="314939328" sldId="257"/>
            <ac:spMk id="6" creationId="{FB4B9384-0AED-B511-9768-2967363CCE59}"/>
          </ac:spMkLst>
        </pc:spChg>
        <pc:spChg chg="mod">
          <ac:chgData name="Bhaskar Mitra" userId="0af13637a619af41" providerId="LiveId" clId="{7B86DD52-AC42-4942-8322-F0C8EFF4E3D4}" dt="2026-02-24T23:27:10.900" v="34"/>
          <ac:spMkLst>
            <pc:docMk/>
            <pc:sldMk cId="314939328" sldId="257"/>
            <ac:spMk id="12" creationId="{19432A5C-804F-9B26-2A8A-2FC96914EF35}"/>
          </ac:spMkLst>
        </pc:spChg>
        <pc:spChg chg="mod">
          <ac:chgData name="Bhaskar Mitra" userId="0af13637a619af41" providerId="LiveId" clId="{7B86DD52-AC42-4942-8322-F0C8EFF4E3D4}" dt="2026-02-24T23:27:10.900" v="34"/>
          <ac:spMkLst>
            <pc:docMk/>
            <pc:sldMk cId="314939328" sldId="257"/>
            <ac:spMk id="14" creationId="{F8927E9E-E3D9-6780-A8A5-166F1A409D2D}"/>
          </ac:spMkLst>
        </pc:spChg>
        <pc:spChg chg="mod">
          <ac:chgData name="Bhaskar Mitra" userId="0af13637a619af41" providerId="LiveId" clId="{7B86DD52-AC42-4942-8322-F0C8EFF4E3D4}" dt="2026-02-24T23:27:10.900" v="34"/>
          <ac:spMkLst>
            <pc:docMk/>
            <pc:sldMk cId="314939328" sldId="257"/>
            <ac:spMk id="16" creationId="{C6938122-52BC-2275-989A-43455BE6301F}"/>
          </ac:spMkLst>
        </pc:spChg>
        <pc:grpChg chg="add mod">
          <ac:chgData name="Bhaskar Mitra" userId="0af13637a619af41" providerId="LiveId" clId="{7B86DD52-AC42-4942-8322-F0C8EFF4E3D4}" dt="2026-02-24T23:27:10.900" v="34"/>
          <ac:grpSpMkLst>
            <pc:docMk/>
            <pc:sldMk cId="314939328" sldId="257"/>
            <ac:grpSpMk id="7" creationId="{3FC4F51A-AC4F-D51B-2B77-BBBFFFF411FE}"/>
          </ac:grpSpMkLst>
        </pc:grpChg>
        <pc:grpChg chg="mod">
          <ac:chgData name="Bhaskar Mitra" userId="0af13637a619af41" providerId="LiveId" clId="{7B86DD52-AC42-4942-8322-F0C8EFF4E3D4}" dt="2026-02-24T23:27:10.900" v="34"/>
          <ac:grpSpMkLst>
            <pc:docMk/>
            <pc:sldMk cId="314939328" sldId="257"/>
            <ac:grpSpMk id="8" creationId="{86DC26C0-848D-002B-0978-9698BCA48C6A}"/>
          </ac:grpSpMkLst>
        </pc:grpChg>
        <pc:grpChg chg="mod">
          <ac:chgData name="Bhaskar Mitra" userId="0af13637a619af41" providerId="LiveId" clId="{7B86DD52-AC42-4942-8322-F0C8EFF4E3D4}" dt="2026-02-24T23:27:10.900" v="34"/>
          <ac:grpSpMkLst>
            <pc:docMk/>
            <pc:sldMk cId="314939328" sldId="257"/>
            <ac:grpSpMk id="9" creationId="{81922D11-0097-03D6-58DE-594520C7B35F}"/>
          </ac:grpSpMkLst>
        </pc:grpChg>
        <pc:grpChg chg="mod">
          <ac:chgData name="Bhaskar Mitra" userId="0af13637a619af41" providerId="LiveId" clId="{7B86DD52-AC42-4942-8322-F0C8EFF4E3D4}" dt="2026-02-24T23:27:10.900" v="34"/>
          <ac:grpSpMkLst>
            <pc:docMk/>
            <pc:sldMk cId="314939328" sldId="257"/>
            <ac:grpSpMk id="10" creationId="{F038E4C0-468D-2DBA-B76A-94B717D3DD48}"/>
          </ac:grpSpMkLst>
        </pc:grpChg>
        <pc:picChg chg="mod">
          <ac:chgData name="Bhaskar Mitra" userId="0af13637a619af41" providerId="LiveId" clId="{7B86DD52-AC42-4942-8322-F0C8EFF4E3D4}" dt="2026-02-24T23:27:10.900" v="34"/>
          <ac:picMkLst>
            <pc:docMk/>
            <pc:sldMk cId="314939328" sldId="257"/>
            <ac:picMk id="11" creationId="{FABE2C06-B6BA-3DF1-3C71-73F6E86FB91F}"/>
          </ac:picMkLst>
        </pc:picChg>
        <pc:picChg chg="del">
          <ac:chgData name="Bhaskar Mitra" userId="0af13637a619af41" providerId="LiveId" clId="{7B86DD52-AC42-4942-8322-F0C8EFF4E3D4}" dt="2026-02-24T23:26:45.874" v="29" actId="478"/>
          <ac:picMkLst>
            <pc:docMk/>
            <pc:sldMk cId="314939328" sldId="257"/>
            <ac:picMk id="13" creationId="{BDE235F7-FA69-4068-A52C-D878974D5905}"/>
          </ac:picMkLst>
        </pc:picChg>
        <pc:picChg chg="mod">
          <ac:chgData name="Bhaskar Mitra" userId="0af13637a619af41" providerId="LiveId" clId="{7B86DD52-AC42-4942-8322-F0C8EFF4E3D4}" dt="2026-02-24T23:27:10.900" v="34"/>
          <ac:picMkLst>
            <pc:docMk/>
            <pc:sldMk cId="314939328" sldId="257"/>
            <ac:picMk id="15" creationId="{B280FF38-FC29-EB0C-B6CF-E5078C800057}"/>
          </ac:picMkLst>
        </pc:picChg>
        <pc:picChg chg="mod">
          <ac:chgData name="Bhaskar Mitra" userId="0af13637a619af41" providerId="LiveId" clId="{7B86DD52-AC42-4942-8322-F0C8EFF4E3D4}" dt="2026-02-24T23:27:10.900" v="34"/>
          <ac:picMkLst>
            <pc:docMk/>
            <pc:sldMk cId="314939328" sldId="257"/>
            <ac:picMk id="17" creationId="{5C6CA91F-6743-1DD3-B7FB-9CB84519E4D3}"/>
          </ac:picMkLst>
        </pc:picChg>
        <pc:picChg chg="add del">
          <ac:chgData name="Bhaskar Mitra" userId="0af13637a619af41" providerId="LiveId" clId="{7B86DD52-AC42-4942-8322-F0C8EFF4E3D4}" dt="2026-02-24T23:28:17.930" v="48" actId="478"/>
          <ac:picMkLst>
            <pc:docMk/>
            <pc:sldMk cId="314939328" sldId="257"/>
            <ac:picMk id="23" creationId="{419D73B7-1F5E-44B5-A138-1EAA87E9FD5E}"/>
          </ac:picMkLst>
        </pc:picChg>
      </pc:sldChg>
      <pc:sldChg chg="del">
        <pc:chgData name="Bhaskar Mitra" userId="0af13637a619af41" providerId="LiveId" clId="{7B86DD52-AC42-4942-8322-F0C8EFF4E3D4}" dt="2026-02-24T23:31:55.675" v="88" actId="47"/>
        <pc:sldMkLst>
          <pc:docMk/>
          <pc:sldMk cId="4101337773" sldId="258"/>
        </pc:sldMkLst>
      </pc:sldChg>
      <pc:sldChg chg="add">
        <pc:chgData name="Bhaskar Mitra" userId="0af13637a619af41" providerId="LiveId" clId="{7B86DD52-AC42-4942-8322-F0C8EFF4E3D4}" dt="2026-02-25T00:12:24.935" v="314"/>
        <pc:sldMkLst>
          <pc:docMk/>
          <pc:sldMk cId="1279320415" sldId="273"/>
        </pc:sldMkLst>
      </pc:sldChg>
      <pc:sldChg chg="addSp modSp add">
        <pc:chgData name="Bhaskar Mitra" userId="0af13637a619af41" providerId="LiveId" clId="{7B86DD52-AC42-4942-8322-F0C8EFF4E3D4}" dt="2026-02-25T00:28:28.563" v="600"/>
        <pc:sldMkLst>
          <pc:docMk/>
          <pc:sldMk cId="3381687906" sldId="274"/>
        </pc:sldMkLst>
        <pc:spChg chg="add mod">
          <ac:chgData name="Bhaskar Mitra" userId="0af13637a619af41" providerId="LiveId" clId="{7B86DD52-AC42-4942-8322-F0C8EFF4E3D4}" dt="2026-02-25T00:28:28.563" v="600"/>
          <ac:spMkLst>
            <pc:docMk/>
            <pc:sldMk cId="3381687906" sldId="274"/>
            <ac:spMk id="4" creationId="{3C811175-C3FB-499A-3BE7-3D3D1A33B6E9}"/>
          </ac:spMkLst>
        </pc:spChg>
      </pc:sldChg>
      <pc:sldChg chg="modSp add mod">
        <pc:chgData name="Bhaskar Mitra" userId="0af13637a619af41" providerId="LiveId" clId="{7B86DD52-AC42-4942-8322-F0C8EFF4E3D4}" dt="2026-02-25T00:28:38.802" v="601" actId="122"/>
        <pc:sldMkLst>
          <pc:docMk/>
          <pc:sldMk cId="2354374240" sldId="290"/>
        </pc:sldMkLst>
        <pc:spChg chg="mod">
          <ac:chgData name="Bhaskar Mitra" userId="0af13637a619af41" providerId="LiveId" clId="{7B86DD52-AC42-4942-8322-F0C8EFF4E3D4}" dt="2026-02-25T00:28:38.802" v="601" actId="122"/>
          <ac:spMkLst>
            <pc:docMk/>
            <pc:sldMk cId="2354374240" sldId="290"/>
            <ac:spMk id="107" creationId="{5897A7C1-C437-4743-B7EC-1EC0206232D5}"/>
          </ac:spMkLst>
        </pc:spChg>
      </pc:sldChg>
      <pc:sldChg chg="addSp delSp modSp add mod">
        <pc:chgData name="Bhaskar Mitra" userId="0af13637a619af41" providerId="LiveId" clId="{7B86DD52-AC42-4942-8322-F0C8EFF4E3D4}" dt="2026-02-25T00:28:51.444" v="604"/>
        <pc:sldMkLst>
          <pc:docMk/>
          <pc:sldMk cId="3575992436" sldId="292"/>
        </pc:sldMkLst>
        <pc:spChg chg="add mod">
          <ac:chgData name="Bhaskar Mitra" userId="0af13637a619af41" providerId="LiveId" clId="{7B86DD52-AC42-4942-8322-F0C8EFF4E3D4}" dt="2026-02-25T00:28:51.444" v="604"/>
          <ac:spMkLst>
            <pc:docMk/>
            <pc:sldMk cId="3575992436" sldId="292"/>
            <ac:spMk id="3" creationId="{83085F4A-9B5C-03ED-8A8D-D22EC89DBE97}"/>
          </ac:spMkLst>
        </pc:spChg>
        <pc:spChg chg="del">
          <ac:chgData name="Bhaskar Mitra" userId="0af13637a619af41" providerId="LiveId" clId="{7B86DD52-AC42-4942-8322-F0C8EFF4E3D4}" dt="2026-02-25T00:28:50.832" v="603" actId="478"/>
          <ac:spMkLst>
            <pc:docMk/>
            <pc:sldMk cId="3575992436" sldId="292"/>
            <ac:spMk id="316" creationId="{B73C93C9-C512-41C3-9649-CD41DB0659C2}"/>
          </ac:spMkLst>
        </pc:spChg>
      </pc:sldChg>
      <pc:sldChg chg="modSp add mod">
        <pc:chgData name="Bhaskar Mitra" userId="0af13637a619af41" providerId="LiveId" clId="{7B86DD52-AC42-4942-8322-F0C8EFF4E3D4}" dt="2026-02-25T00:32:33.295" v="605"/>
        <pc:sldMkLst>
          <pc:docMk/>
          <pc:sldMk cId="1862944046" sldId="293"/>
        </pc:sldMkLst>
        <pc:spChg chg="mod">
          <ac:chgData name="Bhaskar Mitra" userId="0af13637a619af41" providerId="LiveId" clId="{7B86DD52-AC42-4942-8322-F0C8EFF4E3D4}" dt="2026-02-25T00:32:33.295" v="605"/>
          <ac:spMkLst>
            <pc:docMk/>
            <pc:sldMk cId="1862944046" sldId="293"/>
            <ac:spMk id="19" creationId="{C8204A95-6BBE-40CF-89F4-27A4005BAF01}"/>
          </ac:spMkLst>
        </pc:spChg>
      </pc:sldChg>
      <pc:sldChg chg="addSp delSp modSp add mod">
        <pc:chgData name="Bhaskar Mitra" userId="0af13637a619af41" providerId="LiveId" clId="{7B86DD52-AC42-4942-8322-F0C8EFF4E3D4}" dt="2026-02-25T00:28:25.630" v="599"/>
        <pc:sldMkLst>
          <pc:docMk/>
          <pc:sldMk cId="2411410924" sldId="308"/>
        </pc:sldMkLst>
        <pc:spChg chg="add del">
          <ac:chgData name="Bhaskar Mitra" userId="0af13637a619af41" providerId="LiveId" clId="{7B86DD52-AC42-4942-8322-F0C8EFF4E3D4}" dt="2026-02-25T00:27:42.757" v="596" actId="22"/>
          <ac:spMkLst>
            <pc:docMk/>
            <pc:sldMk cId="2411410924" sldId="308"/>
            <ac:spMk id="4" creationId="{CBB3019E-9545-FBAB-A713-0C8C44A7EF3A}"/>
          </ac:spMkLst>
        </pc:spChg>
        <pc:spChg chg="add mod">
          <ac:chgData name="Bhaskar Mitra" userId="0af13637a619af41" providerId="LiveId" clId="{7B86DD52-AC42-4942-8322-F0C8EFF4E3D4}" dt="2026-02-25T00:28:25.630" v="599"/>
          <ac:spMkLst>
            <pc:docMk/>
            <pc:sldMk cId="2411410924" sldId="308"/>
            <ac:spMk id="6" creationId="{014E22D8-57E6-8128-3C6E-BA06E2C14523}"/>
          </ac:spMkLst>
        </pc:spChg>
      </pc:sldChg>
      <pc:sldChg chg="del">
        <pc:chgData name="Bhaskar Mitra" userId="0af13637a619af41" providerId="LiveId" clId="{7B86DD52-AC42-4942-8322-F0C8EFF4E3D4}" dt="2026-02-24T23:40:32.925" v="140" actId="47"/>
        <pc:sldMkLst>
          <pc:docMk/>
          <pc:sldMk cId="3984645935" sldId="432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423344511" sldId="450"/>
        </pc:sldMkLst>
      </pc:sldChg>
      <pc:sldChg chg="del">
        <pc:chgData name="Bhaskar Mitra" userId="0af13637a619af41" providerId="LiveId" clId="{7B86DD52-AC42-4942-8322-F0C8EFF4E3D4}" dt="2026-02-24T23:30:38.802" v="87" actId="47"/>
        <pc:sldMkLst>
          <pc:docMk/>
          <pc:sldMk cId="1914118076" sldId="526"/>
        </pc:sldMkLst>
      </pc:sldChg>
      <pc:sldChg chg="add del">
        <pc:chgData name="Bhaskar Mitra" userId="0af13637a619af41" providerId="LiveId" clId="{7B86DD52-AC42-4942-8322-F0C8EFF4E3D4}" dt="2026-02-24T23:46:15.048" v="143"/>
        <pc:sldMkLst>
          <pc:docMk/>
          <pc:sldMk cId="2781376459" sldId="531"/>
        </pc:sldMkLst>
      </pc:sldChg>
      <pc:sldChg chg="add del">
        <pc:chgData name="Bhaskar Mitra" userId="0af13637a619af41" providerId="LiveId" clId="{7B86DD52-AC42-4942-8322-F0C8EFF4E3D4}" dt="2026-02-24T23:46:15.048" v="143"/>
        <pc:sldMkLst>
          <pc:docMk/>
          <pc:sldMk cId="62891940" sldId="533"/>
        </pc:sldMkLst>
      </pc:sldChg>
      <pc:sldChg chg="add del">
        <pc:chgData name="Bhaskar Mitra" userId="0af13637a619af41" providerId="LiveId" clId="{7B86DD52-AC42-4942-8322-F0C8EFF4E3D4}" dt="2026-02-24T23:46:15.048" v="143"/>
        <pc:sldMkLst>
          <pc:docMk/>
          <pc:sldMk cId="2962160154" sldId="534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2051925015" sldId="537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3433491659" sldId="648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1127462728" sldId="654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1878009371" sldId="655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3673351040" sldId="659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613172506" sldId="660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2117641081" sldId="661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2450749157" sldId="663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2493359236" sldId="664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2670943178" sldId="665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930224885" sldId="714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2999405526" sldId="715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3872548936" sldId="716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3738610187" sldId="717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4072647472" sldId="718"/>
        </pc:sldMkLst>
      </pc:sldChg>
      <pc:sldChg chg="add del">
        <pc:chgData name="Bhaskar Mitra" userId="0af13637a619af41" providerId="LiveId" clId="{7B86DD52-AC42-4942-8322-F0C8EFF4E3D4}" dt="2026-02-24T23:46:15.048" v="143"/>
        <pc:sldMkLst>
          <pc:docMk/>
          <pc:sldMk cId="1824007877" sldId="719"/>
        </pc:sldMkLst>
      </pc:sldChg>
      <pc:sldChg chg="add del">
        <pc:chgData name="Bhaskar Mitra" userId="0af13637a619af41" providerId="LiveId" clId="{7B86DD52-AC42-4942-8322-F0C8EFF4E3D4}" dt="2026-02-24T23:46:15.048" v="143"/>
        <pc:sldMkLst>
          <pc:docMk/>
          <pc:sldMk cId="648343368" sldId="720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4018358604" sldId="721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3793588084" sldId="722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2272940876" sldId="723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2511689702" sldId="724"/>
        </pc:sldMkLst>
      </pc:sldChg>
      <pc:sldChg chg="del">
        <pc:chgData name="Bhaskar Mitra" userId="0af13637a619af41" providerId="LiveId" clId="{7B86DD52-AC42-4942-8322-F0C8EFF4E3D4}" dt="2026-02-24T23:41:15.310" v="142" actId="47"/>
        <pc:sldMkLst>
          <pc:docMk/>
          <pc:sldMk cId="931756529" sldId="728"/>
        </pc:sldMkLst>
      </pc:sldChg>
      <pc:sldChg chg="del">
        <pc:chgData name="Bhaskar Mitra" userId="0af13637a619af41" providerId="LiveId" clId="{7B86DD52-AC42-4942-8322-F0C8EFF4E3D4}" dt="2026-02-24T23:41:01.555" v="141" actId="47"/>
        <pc:sldMkLst>
          <pc:docMk/>
          <pc:sldMk cId="1900376550" sldId="730"/>
        </pc:sldMkLst>
      </pc:sldChg>
      <pc:sldChg chg="addSp delSp modSp new mod modClrScheme chgLayout">
        <pc:chgData name="Bhaskar Mitra" userId="0af13637a619af41" providerId="LiveId" clId="{7B86DD52-AC42-4942-8322-F0C8EFF4E3D4}" dt="2026-02-24T23:29:47.572" v="82" actId="14100"/>
        <pc:sldMkLst>
          <pc:docMk/>
          <pc:sldMk cId="1255478315" sldId="731"/>
        </pc:sldMkLst>
        <pc:spChg chg="del mod ord">
          <ac:chgData name="Bhaskar Mitra" userId="0af13637a619af41" providerId="LiveId" clId="{7B86DD52-AC42-4942-8322-F0C8EFF4E3D4}" dt="2026-02-24T23:28:27.661" v="50" actId="700"/>
          <ac:spMkLst>
            <pc:docMk/>
            <pc:sldMk cId="1255478315" sldId="731"/>
            <ac:spMk id="2" creationId="{2E60041A-2FFC-AA4B-67E8-C87A2807F1BE}"/>
          </ac:spMkLst>
        </pc:spChg>
        <pc:spChg chg="del mod ord">
          <ac:chgData name="Bhaskar Mitra" userId="0af13637a619af41" providerId="LiveId" clId="{7B86DD52-AC42-4942-8322-F0C8EFF4E3D4}" dt="2026-02-24T23:28:27.661" v="50" actId="700"/>
          <ac:spMkLst>
            <pc:docMk/>
            <pc:sldMk cId="1255478315" sldId="731"/>
            <ac:spMk id="3" creationId="{CA4CCCA6-BC81-99D0-5854-1EAB914B586C}"/>
          </ac:spMkLst>
        </pc:spChg>
        <pc:spChg chg="add mod ord">
          <ac:chgData name="Bhaskar Mitra" userId="0af13637a619af41" providerId="LiveId" clId="{7B86DD52-AC42-4942-8322-F0C8EFF4E3D4}" dt="2026-02-24T23:28:45.002" v="53"/>
          <ac:spMkLst>
            <pc:docMk/>
            <pc:sldMk cId="1255478315" sldId="731"/>
            <ac:spMk id="4" creationId="{58016759-A8CB-F5B5-1455-ADC874E2876A}"/>
          </ac:spMkLst>
        </pc:spChg>
        <pc:spChg chg="add mod ord">
          <ac:chgData name="Bhaskar Mitra" userId="0af13637a619af41" providerId="LiveId" clId="{7B86DD52-AC42-4942-8322-F0C8EFF4E3D4}" dt="2026-02-24T23:29:47.572" v="82" actId="14100"/>
          <ac:spMkLst>
            <pc:docMk/>
            <pc:sldMk cId="1255478315" sldId="731"/>
            <ac:spMk id="5" creationId="{67EF1897-9C49-7918-86D3-BCF2D8091281}"/>
          </ac:spMkLst>
        </pc:spChg>
        <pc:spChg chg="mod">
          <ac:chgData name="Bhaskar Mitra" userId="0af13637a619af41" providerId="LiveId" clId="{7B86DD52-AC42-4942-8322-F0C8EFF4E3D4}" dt="2026-02-24T23:29:32.279" v="58"/>
          <ac:spMkLst>
            <pc:docMk/>
            <pc:sldMk cId="1255478315" sldId="731"/>
            <ac:spMk id="11" creationId="{EE218408-D455-C6C2-7177-26B7B287EFAE}"/>
          </ac:spMkLst>
        </pc:spChg>
        <pc:spChg chg="mod">
          <ac:chgData name="Bhaskar Mitra" userId="0af13637a619af41" providerId="LiveId" clId="{7B86DD52-AC42-4942-8322-F0C8EFF4E3D4}" dt="2026-02-24T23:29:32.279" v="58"/>
          <ac:spMkLst>
            <pc:docMk/>
            <pc:sldMk cId="1255478315" sldId="731"/>
            <ac:spMk id="12" creationId="{CF200D86-18D7-0BF6-7054-F70F1FC3E8BE}"/>
          </ac:spMkLst>
        </pc:spChg>
        <pc:spChg chg="mod">
          <ac:chgData name="Bhaskar Mitra" userId="0af13637a619af41" providerId="LiveId" clId="{7B86DD52-AC42-4942-8322-F0C8EFF4E3D4}" dt="2026-02-24T23:29:32.279" v="58"/>
          <ac:spMkLst>
            <pc:docMk/>
            <pc:sldMk cId="1255478315" sldId="731"/>
            <ac:spMk id="14" creationId="{FFB93DE0-43E1-D195-8E5B-E93BB6ABF4C7}"/>
          </ac:spMkLst>
        </pc:spChg>
        <pc:grpChg chg="add mod">
          <ac:chgData name="Bhaskar Mitra" userId="0af13637a619af41" providerId="LiveId" clId="{7B86DD52-AC42-4942-8322-F0C8EFF4E3D4}" dt="2026-02-24T23:29:32.279" v="58"/>
          <ac:grpSpMkLst>
            <pc:docMk/>
            <pc:sldMk cId="1255478315" sldId="731"/>
            <ac:grpSpMk id="6" creationId="{F14B9552-74CC-F882-F27A-C186020F3807}"/>
          </ac:grpSpMkLst>
        </pc:grpChg>
        <pc:grpChg chg="mod">
          <ac:chgData name="Bhaskar Mitra" userId="0af13637a619af41" providerId="LiveId" clId="{7B86DD52-AC42-4942-8322-F0C8EFF4E3D4}" dt="2026-02-24T23:29:32.279" v="58"/>
          <ac:grpSpMkLst>
            <pc:docMk/>
            <pc:sldMk cId="1255478315" sldId="731"/>
            <ac:grpSpMk id="7" creationId="{FDD19993-45E6-F50C-1616-C909CF4D456C}"/>
          </ac:grpSpMkLst>
        </pc:grpChg>
        <pc:grpChg chg="mod">
          <ac:chgData name="Bhaskar Mitra" userId="0af13637a619af41" providerId="LiveId" clId="{7B86DD52-AC42-4942-8322-F0C8EFF4E3D4}" dt="2026-02-24T23:29:32.279" v="58"/>
          <ac:grpSpMkLst>
            <pc:docMk/>
            <pc:sldMk cId="1255478315" sldId="731"/>
            <ac:grpSpMk id="8" creationId="{F791238F-4C00-A313-D108-6E82067D55B5}"/>
          </ac:grpSpMkLst>
        </pc:grpChg>
        <pc:grpChg chg="mod">
          <ac:chgData name="Bhaskar Mitra" userId="0af13637a619af41" providerId="LiveId" clId="{7B86DD52-AC42-4942-8322-F0C8EFF4E3D4}" dt="2026-02-24T23:29:32.279" v="58"/>
          <ac:grpSpMkLst>
            <pc:docMk/>
            <pc:sldMk cId="1255478315" sldId="731"/>
            <ac:grpSpMk id="9" creationId="{0EFEB254-97BE-0C09-F3BB-931814219559}"/>
          </ac:grpSpMkLst>
        </pc:grpChg>
        <pc:picChg chg="mod">
          <ac:chgData name="Bhaskar Mitra" userId="0af13637a619af41" providerId="LiveId" clId="{7B86DD52-AC42-4942-8322-F0C8EFF4E3D4}" dt="2026-02-24T23:29:32.279" v="58"/>
          <ac:picMkLst>
            <pc:docMk/>
            <pc:sldMk cId="1255478315" sldId="731"/>
            <ac:picMk id="10" creationId="{DA5AA0AA-11B0-5C37-810D-3E04F2830522}"/>
          </ac:picMkLst>
        </pc:picChg>
        <pc:picChg chg="mod">
          <ac:chgData name="Bhaskar Mitra" userId="0af13637a619af41" providerId="LiveId" clId="{7B86DD52-AC42-4942-8322-F0C8EFF4E3D4}" dt="2026-02-24T23:29:32.279" v="58"/>
          <ac:picMkLst>
            <pc:docMk/>
            <pc:sldMk cId="1255478315" sldId="731"/>
            <ac:picMk id="13" creationId="{A3D2CF9A-D2BB-127A-A1EF-BCE5081A3E68}"/>
          </ac:picMkLst>
        </pc:picChg>
        <pc:picChg chg="mod">
          <ac:chgData name="Bhaskar Mitra" userId="0af13637a619af41" providerId="LiveId" clId="{7B86DD52-AC42-4942-8322-F0C8EFF4E3D4}" dt="2026-02-24T23:29:32.279" v="58"/>
          <ac:picMkLst>
            <pc:docMk/>
            <pc:sldMk cId="1255478315" sldId="731"/>
            <ac:picMk id="15" creationId="{F2A61BEE-4167-F28B-EB4B-0D7795DC0CAE}"/>
          </ac:picMkLst>
        </pc:picChg>
      </pc:sldChg>
      <pc:sldChg chg="modSp add mod">
        <pc:chgData name="Bhaskar Mitra" userId="0af13637a619af41" providerId="LiveId" clId="{7B86DD52-AC42-4942-8322-F0C8EFF4E3D4}" dt="2026-02-25T00:06:29.577" v="312" actId="1036"/>
        <pc:sldMkLst>
          <pc:docMk/>
          <pc:sldMk cId="957250482" sldId="753"/>
        </pc:sldMkLst>
        <pc:spChg chg="mod">
          <ac:chgData name="Bhaskar Mitra" userId="0af13637a619af41" providerId="LiveId" clId="{7B86DD52-AC42-4942-8322-F0C8EFF4E3D4}" dt="2026-02-25T00:06:29.577" v="312" actId="1036"/>
          <ac:spMkLst>
            <pc:docMk/>
            <pc:sldMk cId="957250482" sldId="753"/>
            <ac:spMk id="5" creationId="{00000000-0000-0000-0000-000000000000}"/>
          </ac:spMkLst>
        </pc:spChg>
      </pc:sldChg>
      <pc:sldChg chg="add">
        <pc:chgData name="Bhaskar Mitra" userId="0af13637a619af41" providerId="LiveId" clId="{7B86DD52-AC42-4942-8322-F0C8EFF4E3D4}" dt="2026-02-25T00:05:00.730" v="284"/>
        <pc:sldMkLst>
          <pc:docMk/>
          <pc:sldMk cId="2715685410" sldId="762"/>
        </pc:sldMkLst>
      </pc:sldChg>
      <pc:sldChg chg="add">
        <pc:chgData name="Bhaskar Mitra" userId="0af13637a619af41" providerId="LiveId" clId="{7B86DD52-AC42-4942-8322-F0C8EFF4E3D4}" dt="2026-02-25T00:05:00.730" v="284"/>
        <pc:sldMkLst>
          <pc:docMk/>
          <pc:sldMk cId="1228304427" sldId="763"/>
        </pc:sldMkLst>
      </pc:sldChg>
      <pc:sldChg chg="delSp add mod">
        <pc:chgData name="Bhaskar Mitra" userId="0af13637a619af41" providerId="LiveId" clId="{7B86DD52-AC42-4942-8322-F0C8EFF4E3D4}" dt="2026-02-24T23:30:35.693" v="86" actId="478"/>
        <pc:sldMkLst>
          <pc:docMk/>
          <pc:sldMk cId="2950955229" sldId="9476"/>
        </pc:sldMkLst>
        <pc:spChg chg="del">
          <ac:chgData name="Bhaskar Mitra" userId="0af13637a619af41" providerId="LiveId" clId="{7B86DD52-AC42-4942-8322-F0C8EFF4E3D4}" dt="2026-02-24T23:30:35.693" v="86" actId="478"/>
          <ac:spMkLst>
            <pc:docMk/>
            <pc:sldMk cId="2950955229" sldId="9476"/>
            <ac:spMk id="17" creationId="{4183E9F2-63D5-0BCE-F969-4D90B2D2E759}"/>
          </ac:spMkLst>
        </pc:spChg>
        <pc:grpChg chg="del">
          <ac:chgData name="Bhaskar Mitra" userId="0af13637a619af41" providerId="LiveId" clId="{7B86DD52-AC42-4942-8322-F0C8EFF4E3D4}" dt="2026-02-24T23:30:32.223" v="85" actId="478"/>
          <ac:grpSpMkLst>
            <pc:docMk/>
            <pc:sldMk cId="2950955229" sldId="9476"/>
            <ac:grpSpMk id="8" creationId="{54117BE3-30C4-5077-22D5-95B40B2EA358}"/>
          </ac:grpSpMkLst>
        </pc:grpChg>
      </pc:sldChg>
      <pc:sldChg chg="addSp delSp modSp new mod modClrScheme chgLayout">
        <pc:chgData name="Bhaskar Mitra" userId="0af13637a619af41" providerId="LiveId" clId="{7B86DD52-AC42-4942-8322-F0C8EFF4E3D4}" dt="2026-02-24T23:40:04.392" v="139" actId="113"/>
        <pc:sldMkLst>
          <pc:docMk/>
          <pc:sldMk cId="45955488" sldId="9477"/>
        </pc:sldMkLst>
        <pc:spChg chg="mod ord">
          <ac:chgData name="Bhaskar Mitra" userId="0af13637a619af41" providerId="LiveId" clId="{7B86DD52-AC42-4942-8322-F0C8EFF4E3D4}" dt="2026-02-24T23:40:04.392" v="139" actId="113"/>
          <ac:spMkLst>
            <pc:docMk/>
            <pc:sldMk cId="45955488" sldId="9477"/>
            <ac:spMk id="2" creationId="{47816C04-9E3A-A972-45C6-9D85E716A804}"/>
          </ac:spMkLst>
        </pc:spChg>
        <pc:spChg chg="del mod ord">
          <ac:chgData name="Bhaskar Mitra" userId="0af13637a619af41" providerId="LiveId" clId="{7B86DD52-AC42-4942-8322-F0C8EFF4E3D4}" dt="2026-02-24T23:35:09.246" v="92" actId="700"/>
          <ac:spMkLst>
            <pc:docMk/>
            <pc:sldMk cId="45955488" sldId="9477"/>
            <ac:spMk id="3" creationId="{49393927-1166-37CA-C15C-2FA116213772}"/>
          </ac:spMkLst>
        </pc:spChg>
        <pc:spChg chg="add del mod ord">
          <ac:chgData name="Bhaskar Mitra" userId="0af13637a619af41" providerId="LiveId" clId="{7B86DD52-AC42-4942-8322-F0C8EFF4E3D4}" dt="2026-02-24T23:35:11.747" v="93"/>
          <ac:spMkLst>
            <pc:docMk/>
            <pc:sldMk cId="45955488" sldId="9477"/>
            <ac:spMk id="4" creationId="{0AF89B0C-BBEC-66B3-CF43-BD21AB51208A}"/>
          </ac:spMkLst>
        </pc:spChg>
        <pc:spChg chg="add del mod ord">
          <ac:chgData name="Bhaskar Mitra" userId="0af13637a619af41" providerId="LiveId" clId="{7B86DD52-AC42-4942-8322-F0C8EFF4E3D4}" dt="2026-02-24T23:35:50.289" v="94"/>
          <ac:spMkLst>
            <pc:docMk/>
            <pc:sldMk cId="45955488" sldId="9477"/>
            <ac:spMk id="5" creationId="{8BCF8740-32A8-5D26-3D6B-28D405E480D2}"/>
          </ac:spMkLst>
        </pc:spChg>
        <pc:spChg chg="add del mod">
          <ac:chgData name="Bhaskar Mitra" userId="0af13637a619af41" providerId="LiveId" clId="{7B86DD52-AC42-4942-8322-F0C8EFF4E3D4}" dt="2026-02-24T23:38:16.904" v="120" actId="22"/>
          <ac:spMkLst>
            <pc:docMk/>
            <pc:sldMk cId="45955488" sldId="9477"/>
            <ac:spMk id="7" creationId="{265713C8-A998-527E-A589-55D5617CCCA9}"/>
          </ac:spMkLst>
        </pc:spChg>
        <pc:spChg chg="add mod">
          <ac:chgData name="Bhaskar Mitra" userId="0af13637a619af41" providerId="LiveId" clId="{7B86DD52-AC42-4942-8322-F0C8EFF4E3D4}" dt="2026-02-24T23:38:24.619" v="122" actId="1076"/>
          <ac:spMkLst>
            <pc:docMk/>
            <pc:sldMk cId="45955488" sldId="9477"/>
            <ac:spMk id="8" creationId="{696C6781-8AB5-8D4C-E748-98F1BC53E074}"/>
          </ac:spMkLst>
        </pc:spChg>
        <pc:spChg chg="add mod">
          <ac:chgData name="Bhaskar Mitra" userId="0af13637a619af41" providerId="LiveId" clId="{7B86DD52-AC42-4942-8322-F0C8EFF4E3D4}" dt="2026-02-24T23:39:41.277" v="135" actId="1076"/>
          <ac:spMkLst>
            <pc:docMk/>
            <pc:sldMk cId="45955488" sldId="9477"/>
            <ac:spMk id="10" creationId="{23D8DC10-D48B-320F-C6C5-30E716F0640A}"/>
          </ac:spMkLst>
        </pc:spChg>
        <pc:picChg chg="add mod">
          <ac:chgData name="Bhaskar Mitra" userId="0af13637a619af41" providerId="LiveId" clId="{7B86DD52-AC42-4942-8322-F0C8EFF4E3D4}" dt="2026-02-24T23:37:01.699" v="99" actId="14861"/>
          <ac:picMkLst>
            <pc:docMk/>
            <pc:sldMk cId="45955488" sldId="9477"/>
            <ac:picMk id="1026" creationId="{C526CC7E-557F-ADBD-966D-38C7709E6F2D}"/>
          </ac:picMkLst>
        </pc:picChg>
        <pc:picChg chg="add mod">
          <ac:chgData name="Bhaskar Mitra" userId="0af13637a619af41" providerId="LiveId" clId="{7B86DD52-AC42-4942-8322-F0C8EFF4E3D4}" dt="2026-02-24T23:37:18.776" v="100" actId="14861"/>
          <ac:picMkLst>
            <pc:docMk/>
            <pc:sldMk cId="45955488" sldId="9477"/>
            <ac:picMk id="1028" creationId="{8A8EFB97-14E4-D8B5-855C-3C8E569CB73D}"/>
          </ac:picMkLst>
        </pc:picChg>
      </pc:sldChg>
      <pc:sldChg chg="addSp delSp modSp new mod modClrScheme chgLayout">
        <pc:chgData name="Bhaskar Mitra" userId="0af13637a619af41" providerId="LiveId" clId="{7B86DD52-AC42-4942-8322-F0C8EFF4E3D4}" dt="2026-02-24T23:47:51.570" v="180" actId="20577"/>
        <pc:sldMkLst>
          <pc:docMk/>
          <pc:sldMk cId="1667619029" sldId="9478"/>
        </pc:sldMkLst>
        <pc:spChg chg="del mod ord">
          <ac:chgData name="Bhaskar Mitra" userId="0af13637a619af41" providerId="LiveId" clId="{7B86DD52-AC42-4942-8322-F0C8EFF4E3D4}" dt="2026-02-24T23:46:58.485" v="145" actId="700"/>
          <ac:spMkLst>
            <pc:docMk/>
            <pc:sldMk cId="1667619029" sldId="9478"/>
            <ac:spMk id="2" creationId="{6FD2A444-8B30-0345-2183-6D96038A9842}"/>
          </ac:spMkLst>
        </pc:spChg>
        <pc:spChg chg="del mod ord">
          <ac:chgData name="Bhaskar Mitra" userId="0af13637a619af41" providerId="LiveId" clId="{7B86DD52-AC42-4942-8322-F0C8EFF4E3D4}" dt="2026-02-24T23:46:58.485" v="145" actId="700"/>
          <ac:spMkLst>
            <pc:docMk/>
            <pc:sldMk cId="1667619029" sldId="9478"/>
            <ac:spMk id="3" creationId="{FADC55BB-52C4-C00F-727F-F58173C05DBF}"/>
          </ac:spMkLst>
        </pc:spChg>
        <pc:spChg chg="del">
          <ac:chgData name="Bhaskar Mitra" userId="0af13637a619af41" providerId="LiveId" clId="{7B86DD52-AC42-4942-8322-F0C8EFF4E3D4}" dt="2026-02-24T23:46:58.485" v="145" actId="700"/>
          <ac:spMkLst>
            <pc:docMk/>
            <pc:sldMk cId="1667619029" sldId="9478"/>
            <ac:spMk id="4" creationId="{AAC444E4-582F-EC60-9BFC-4259A65973E0}"/>
          </ac:spMkLst>
        </pc:spChg>
        <pc:spChg chg="add mod ord">
          <ac:chgData name="Bhaskar Mitra" userId="0af13637a619af41" providerId="LiveId" clId="{7B86DD52-AC42-4942-8322-F0C8EFF4E3D4}" dt="2026-02-24T23:47:51.570" v="180" actId="20577"/>
          <ac:spMkLst>
            <pc:docMk/>
            <pc:sldMk cId="1667619029" sldId="9478"/>
            <ac:spMk id="5" creationId="{5AD5E725-85CC-451F-B14C-B8B9291A6D09}"/>
          </ac:spMkLst>
        </pc:spChg>
        <pc:spChg chg="add mod ord">
          <ac:chgData name="Bhaskar Mitra" userId="0af13637a619af41" providerId="LiveId" clId="{7B86DD52-AC42-4942-8322-F0C8EFF4E3D4}" dt="2026-02-24T23:46:58.485" v="145" actId="700"/>
          <ac:spMkLst>
            <pc:docMk/>
            <pc:sldMk cId="1667619029" sldId="9478"/>
            <ac:spMk id="6" creationId="{E294E63B-8EFE-3BDC-4FC4-10E12ECF9C31}"/>
          </ac:spMkLst>
        </pc:spChg>
      </pc:sldChg>
      <pc:sldChg chg="modSp add mod">
        <pc:chgData name="Bhaskar Mitra" userId="0af13637a619af41" providerId="LiveId" clId="{7B86DD52-AC42-4942-8322-F0C8EFF4E3D4}" dt="2026-02-24T23:50:58.961" v="212" actId="20577"/>
        <pc:sldMkLst>
          <pc:docMk/>
          <pc:sldMk cId="3327378294" sldId="9479"/>
        </pc:sldMkLst>
        <pc:spChg chg="mod">
          <ac:chgData name="Bhaskar Mitra" userId="0af13637a619af41" providerId="LiveId" clId="{7B86DD52-AC42-4942-8322-F0C8EFF4E3D4}" dt="2026-02-24T23:50:58.961" v="212" actId="20577"/>
          <ac:spMkLst>
            <pc:docMk/>
            <pc:sldMk cId="3327378294" sldId="9479"/>
            <ac:spMk id="5" creationId="{E9F204AA-857A-3BB8-4009-9C325E2DD277}"/>
          </ac:spMkLst>
        </pc:spChg>
      </pc:sldChg>
      <pc:sldChg chg="modSp add mod">
        <pc:chgData name="Bhaskar Mitra" userId="0af13637a619af41" providerId="LiveId" clId="{7B86DD52-AC42-4942-8322-F0C8EFF4E3D4}" dt="2026-02-24T23:52:21.344" v="229" actId="20577"/>
        <pc:sldMkLst>
          <pc:docMk/>
          <pc:sldMk cId="1830005353" sldId="9480"/>
        </pc:sldMkLst>
        <pc:spChg chg="mod">
          <ac:chgData name="Bhaskar Mitra" userId="0af13637a619af41" providerId="LiveId" clId="{7B86DD52-AC42-4942-8322-F0C8EFF4E3D4}" dt="2026-02-24T23:52:21.344" v="229" actId="20577"/>
          <ac:spMkLst>
            <pc:docMk/>
            <pc:sldMk cId="1830005353" sldId="9480"/>
            <ac:spMk id="5" creationId="{2AA868CF-9886-8250-01EF-BBBF12974052}"/>
          </ac:spMkLst>
        </pc:spChg>
      </pc:sldChg>
      <pc:sldChg chg="modSp add mod">
        <pc:chgData name="Bhaskar Mitra" userId="0af13637a619af41" providerId="LiveId" clId="{7B86DD52-AC42-4942-8322-F0C8EFF4E3D4}" dt="2026-02-25T00:00:25.295" v="262" actId="20577"/>
        <pc:sldMkLst>
          <pc:docMk/>
          <pc:sldMk cId="1108496058" sldId="9481"/>
        </pc:sldMkLst>
        <pc:spChg chg="mod">
          <ac:chgData name="Bhaskar Mitra" userId="0af13637a619af41" providerId="LiveId" clId="{7B86DD52-AC42-4942-8322-F0C8EFF4E3D4}" dt="2026-02-25T00:00:25.295" v="262" actId="20577"/>
          <ac:spMkLst>
            <pc:docMk/>
            <pc:sldMk cId="1108496058" sldId="9481"/>
            <ac:spMk id="5" creationId="{47C7599C-F610-B8D0-8EB5-2F9B49728191}"/>
          </ac:spMkLst>
        </pc:spChg>
      </pc:sldChg>
      <pc:sldChg chg="modSp add mod ord">
        <pc:chgData name="Bhaskar Mitra" userId="0af13637a619af41" providerId="LiveId" clId="{7B86DD52-AC42-4942-8322-F0C8EFF4E3D4}" dt="2026-02-25T00:01:55.628" v="283" actId="20577"/>
        <pc:sldMkLst>
          <pc:docMk/>
          <pc:sldMk cId="4104283111" sldId="9482"/>
        </pc:sldMkLst>
        <pc:spChg chg="mod">
          <ac:chgData name="Bhaskar Mitra" userId="0af13637a619af41" providerId="LiveId" clId="{7B86DD52-AC42-4942-8322-F0C8EFF4E3D4}" dt="2026-02-25T00:01:55.628" v="283" actId="20577"/>
          <ac:spMkLst>
            <pc:docMk/>
            <pc:sldMk cId="4104283111" sldId="9482"/>
            <ac:spMk id="5" creationId="{B87D150D-BEED-C776-304D-DA43D8CDD014}"/>
          </ac:spMkLst>
        </pc:spChg>
      </pc:sldChg>
      <pc:sldChg chg="add">
        <pc:chgData name="Bhaskar Mitra" userId="0af13637a619af41" providerId="LiveId" clId="{7B86DD52-AC42-4942-8322-F0C8EFF4E3D4}" dt="2026-02-25T00:01:50.978" v="279"/>
        <pc:sldMkLst>
          <pc:docMk/>
          <pc:sldMk cId="1903380020" sldId="9483"/>
        </pc:sldMkLst>
      </pc:sldChg>
      <pc:sldChg chg="addSp delSp modSp new del mod modClrScheme chgLayout">
        <pc:chgData name="Bhaskar Mitra" userId="0af13637a619af41" providerId="LiveId" clId="{7B86DD52-AC42-4942-8322-F0C8EFF4E3D4}" dt="2026-02-25T00:27:14.078" v="594" actId="47"/>
        <pc:sldMkLst>
          <pc:docMk/>
          <pc:sldMk cId="1909750255" sldId="9484"/>
        </pc:sldMkLst>
        <pc:spChg chg="del mod ord">
          <ac:chgData name="Bhaskar Mitra" userId="0af13637a619af41" providerId="LiveId" clId="{7B86DD52-AC42-4942-8322-F0C8EFF4E3D4}" dt="2026-02-25T00:16:36.889" v="316" actId="700"/>
          <ac:spMkLst>
            <pc:docMk/>
            <pc:sldMk cId="1909750255" sldId="9484"/>
            <ac:spMk id="2" creationId="{B0F7359D-D346-CC71-55F3-641ABFBF942B}"/>
          </ac:spMkLst>
        </pc:spChg>
        <pc:spChg chg="del mod ord">
          <ac:chgData name="Bhaskar Mitra" userId="0af13637a619af41" providerId="LiveId" clId="{7B86DD52-AC42-4942-8322-F0C8EFF4E3D4}" dt="2026-02-25T00:16:36.889" v="316" actId="700"/>
          <ac:spMkLst>
            <pc:docMk/>
            <pc:sldMk cId="1909750255" sldId="9484"/>
            <ac:spMk id="3" creationId="{9F40D1BE-6012-C97B-F81C-AACD7F132CD1}"/>
          </ac:spMkLst>
        </pc:spChg>
        <pc:spChg chg="add del mod ord">
          <ac:chgData name="Bhaskar Mitra" userId="0af13637a619af41" providerId="LiveId" clId="{7B86DD52-AC42-4942-8322-F0C8EFF4E3D4}" dt="2026-02-25T00:16:59.866" v="317" actId="700"/>
          <ac:spMkLst>
            <pc:docMk/>
            <pc:sldMk cId="1909750255" sldId="9484"/>
            <ac:spMk id="4" creationId="{253DB0C8-7846-4297-7039-584A3EB967AD}"/>
          </ac:spMkLst>
        </pc:spChg>
        <pc:spChg chg="add del mod ord">
          <ac:chgData name="Bhaskar Mitra" userId="0af13637a619af41" providerId="LiveId" clId="{7B86DD52-AC42-4942-8322-F0C8EFF4E3D4}" dt="2026-02-25T00:16:59.866" v="317" actId="700"/>
          <ac:spMkLst>
            <pc:docMk/>
            <pc:sldMk cId="1909750255" sldId="9484"/>
            <ac:spMk id="5" creationId="{B516E493-7482-9D0E-64F1-50BEED548EE5}"/>
          </ac:spMkLst>
        </pc:spChg>
        <pc:spChg chg="add del mod ord">
          <ac:chgData name="Bhaskar Mitra" userId="0af13637a619af41" providerId="LiveId" clId="{7B86DD52-AC42-4942-8322-F0C8EFF4E3D4}" dt="2026-02-25T00:16:59.866" v="317" actId="700"/>
          <ac:spMkLst>
            <pc:docMk/>
            <pc:sldMk cId="1909750255" sldId="9484"/>
            <ac:spMk id="6" creationId="{0F3386EF-B74B-D581-1F08-E976340122B4}"/>
          </ac:spMkLst>
        </pc:spChg>
        <pc:spChg chg="add del mod ord">
          <ac:chgData name="Bhaskar Mitra" userId="0af13637a619af41" providerId="LiveId" clId="{7B86DD52-AC42-4942-8322-F0C8EFF4E3D4}" dt="2026-02-25T00:17:47.308" v="321" actId="478"/>
          <ac:spMkLst>
            <pc:docMk/>
            <pc:sldMk cId="1909750255" sldId="9484"/>
            <ac:spMk id="7" creationId="{7644CA7F-E9F4-8C7C-721C-6B80E4107A72}"/>
          </ac:spMkLst>
        </pc:spChg>
        <pc:spChg chg="add mod ord">
          <ac:chgData name="Bhaskar Mitra" userId="0af13637a619af41" providerId="LiveId" clId="{7B86DD52-AC42-4942-8322-F0C8EFF4E3D4}" dt="2026-02-25T00:18:12.347" v="354" actId="122"/>
          <ac:spMkLst>
            <pc:docMk/>
            <pc:sldMk cId="1909750255" sldId="9484"/>
            <ac:spMk id="8" creationId="{917207FF-7C88-4A66-56DF-EC06556B0564}"/>
          </ac:spMkLst>
        </pc:spChg>
        <pc:spChg chg="add mod ord">
          <ac:chgData name="Bhaskar Mitra" userId="0af13637a619af41" providerId="LiveId" clId="{7B86DD52-AC42-4942-8322-F0C8EFF4E3D4}" dt="2026-02-25T00:21:41.428" v="470" actId="122"/>
          <ac:spMkLst>
            <pc:docMk/>
            <pc:sldMk cId="1909750255" sldId="9484"/>
            <ac:spMk id="9" creationId="{0ED1C9C1-F08F-D76B-682A-994837897DF8}"/>
          </ac:spMkLst>
        </pc:spChg>
        <pc:spChg chg="add mod ord">
          <ac:chgData name="Bhaskar Mitra" userId="0af13637a619af41" providerId="LiveId" clId="{7B86DD52-AC42-4942-8322-F0C8EFF4E3D4}" dt="2026-02-25T00:18:12.347" v="354" actId="122"/>
          <ac:spMkLst>
            <pc:docMk/>
            <pc:sldMk cId="1909750255" sldId="9484"/>
            <ac:spMk id="10" creationId="{96340415-DA0D-7F32-D71D-6064E5E95BCE}"/>
          </ac:spMkLst>
        </pc:spChg>
        <pc:spChg chg="add mod ord">
          <ac:chgData name="Bhaskar Mitra" userId="0af13637a619af41" providerId="LiveId" clId="{7B86DD52-AC42-4942-8322-F0C8EFF4E3D4}" dt="2026-02-25T00:21:59.961" v="541" actId="122"/>
          <ac:spMkLst>
            <pc:docMk/>
            <pc:sldMk cId="1909750255" sldId="9484"/>
            <ac:spMk id="11" creationId="{245DE2E4-06BB-4F1B-816F-8B02CCD7CEA4}"/>
          </ac:spMkLst>
        </pc:spChg>
      </pc:sldChg>
      <pc:sldChg chg="addSp delSp modSp new mod modClrScheme chgLayout">
        <pc:chgData name="Bhaskar Mitra" userId="0af13637a619af41" providerId="LiveId" clId="{7B86DD52-AC42-4942-8322-F0C8EFF4E3D4}" dt="2026-02-25T00:35:10.483" v="621" actId="20577"/>
        <pc:sldMkLst>
          <pc:docMk/>
          <pc:sldMk cId="992057765" sldId="9485"/>
        </pc:sldMkLst>
        <pc:spChg chg="del mod ord">
          <ac:chgData name="Bhaskar Mitra" userId="0af13637a619af41" providerId="LiveId" clId="{7B86DD52-AC42-4942-8322-F0C8EFF4E3D4}" dt="2026-02-25T00:22:15.360" v="543" actId="700"/>
          <ac:spMkLst>
            <pc:docMk/>
            <pc:sldMk cId="992057765" sldId="9485"/>
            <ac:spMk id="2" creationId="{AC6CCDC0-450A-072C-620C-3CDCB193644A}"/>
          </ac:spMkLst>
        </pc:spChg>
        <pc:spChg chg="del mod ord">
          <ac:chgData name="Bhaskar Mitra" userId="0af13637a619af41" providerId="LiveId" clId="{7B86DD52-AC42-4942-8322-F0C8EFF4E3D4}" dt="2026-02-25T00:22:15.360" v="543" actId="700"/>
          <ac:spMkLst>
            <pc:docMk/>
            <pc:sldMk cId="992057765" sldId="9485"/>
            <ac:spMk id="3" creationId="{0E9AAC78-DEC9-679B-2CDC-D6CC3E677581}"/>
          </ac:spMkLst>
        </pc:spChg>
        <pc:spChg chg="add del mod ord">
          <ac:chgData name="Bhaskar Mitra" userId="0af13637a619af41" providerId="LiveId" clId="{7B86DD52-AC42-4942-8322-F0C8EFF4E3D4}" dt="2026-02-25T00:23:11.319" v="560" actId="478"/>
          <ac:spMkLst>
            <pc:docMk/>
            <pc:sldMk cId="992057765" sldId="9485"/>
            <ac:spMk id="4" creationId="{14E3FE02-6C28-8327-25C2-CD9BD9D5B7FF}"/>
          </ac:spMkLst>
        </pc:spChg>
        <pc:spChg chg="add mod ord">
          <ac:chgData name="Bhaskar Mitra" userId="0af13637a619af41" providerId="LiveId" clId="{7B86DD52-AC42-4942-8322-F0C8EFF4E3D4}" dt="2026-02-25T00:22:29.738" v="546" actId="122"/>
          <ac:spMkLst>
            <pc:docMk/>
            <pc:sldMk cId="992057765" sldId="9485"/>
            <ac:spMk id="5" creationId="{0B98DF82-7193-AC39-CE2F-EDE0075A0BA1}"/>
          </ac:spMkLst>
        </pc:spChg>
        <pc:spChg chg="add mod ord">
          <ac:chgData name="Bhaskar Mitra" userId="0af13637a619af41" providerId="LiveId" clId="{7B86DD52-AC42-4942-8322-F0C8EFF4E3D4}" dt="2026-02-25T00:22:42.072" v="551" actId="404"/>
          <ac:spMkLst>
            <pc:docMk/>
            <pc:sldMk cId="992057765" sldId="9485"/>
            <ac:spMk id="6" creationId="{A548549A-1252-8928-FB0D-7048A18B5EB0}"/>
          </ac:spMkLst>
        </pc:spChg>
        <pc:spChg chg="add mod ord">
          <ac:chgData name="Bhaskar Mitra" userId="0af13637a619af41" providerId="LiveId" clId="{7B86DD52-AC42-4942-8322-F0C8EFF4E3D4}" dt="2026-02-25T00:22:52.275" v="554" actId="122"/>
          <ac:spMkLst>
            <pc:docMk/>
            <pc:sldMk cId="992057765" sldId="9485"/>
            <ac:spMk id="7" creationId="{195B051D-AB2B-129F-4C78-B8C9761E937B}"/>
          </ac:spMkLst>
        </pc:spChg>
        <pc:spChg chg="add mod ord">
          <ac:chgData name="Bhaskar Mitra" userId="0af13637a619af41" providerId="LiveId" clId="{7B86DD52-AC42-4942-8322-F0C8EFF4E3D4}" dt="2026-02-25T00:23:03.677" v="559" actId="404"/>
          <ac:spMkLst>
            <pc:docMk/>
            <pc:sldMk cId="992057765" sldId="9485"/>
            <ac:spMk id="8" creationId="{FB4A3BC1-F9CB-A8A9-9DD7-A7C0D72B4D99}"/>
          </ac:spMkLst>
        </pc:spChg>
        <pc:spChg chg="add mod">
          <ac:chgData name="Bhaskar Mitra" userId="0af13637a619af41" providerId="LiveId" clId="{7B86DD52-AC42-4942-8322-F0C8EFF4E3D4}" dt="2026-02-25T00:26:53.665" v="593" actId="403"/>
          <ac:spMkLst>
            <pc:docMk/>
            <pc:sldMk cId="992057765" sldId="9485"/>
            <ac:spMk id="15" creationId="{8E21A2B6-E4B0-E8B2-8EDB-C784734C4BF2}"/>
          </ac:spMkLst>
        </pc:spChg>
        <pc:spChg chg="add mod">
          <ac:chgData name="Bhaskar Mitra" userId="0af13637a619af41" providerId="LiveId" clId="{7B86DD52-AC42-4942-8322-F0C8EFF4E3D4}" dt="2026-02-25T00:35:10.483" v="621" actId="20577"/>
          <ac:spMkLst>
            <pc:docMk/>
            <pc:sldMk cId="992057765" sldId="9485"/>
            <ac:spMk id="16" creationId="{03ACAA77-27E0-B90A-0532-34DD5CE0B49A}"/>
          </ac:spMkLst>
        </pc:spChg>
        <pc:picChg chg="add del mod">
          <ac:chgData name="Bhaskar Mitra" userId="0af13637a619af41" providerId="LiveId" clId="{7B86DD52-AC42-4942-8322-F0C8EFF4E3D4}" dt="2026-02-25T00:23:44.195" v="563" actId="478"/>
          <ac:picMkLst>
            <pc:docMk/>
            <pc:sldMk cId="992057765" sldId="9485"/>
            <ac:picMk id="10" creationId="{0207E582-00F3-3101-2494-8AD693B8A125}"/>
          </ac:picMkLst>
        </pc:picChg>
        <pc:picChg chg="add mod">
          <ac:chgData name="Bhaskar Mitra" userId="0af13637a619af41" providerId="LiveId" clId="{7B86DD52-AC42-4942-8322-F0C8EFF4E3D4}" dt="2026-02-25T00:24:48.036" v="567" actId="1076"/>
          <ac:picMkLst>
            <pc:docMk/>
            <pc:sldMk cId="992057765" sldId="9485"/>
            <ac:picMk id="12" creationId="{27A39F4C-B7F9-0BB3-1A7B-044523CF5FEB}"/>
          </ac:picMkLst>
        </pc:picChg>
        <pc:picChg chg="add mod">
          <ac:chgData name="Bhaskar Mitra" userId="0af13637a619af41" providerId="LiveId" clId="{7B86DD52-AC42-4942-8322-F0C8EFF4E3D4}" dt="2026-02-25T00:24:30.074" v="566" actId="1076"/>
          <ac:picMkLst>
            <pc:docMk/>
            <pc:sldMk cId="992057765" sldId="9485"/>
            <ac:picMk id="14" creationId="{C00FB789-85E4-C7EC-DAB5-62A12B51300F}"/>
          </ac:picMkLst>
        </pc:picChg>
      </pc:sldChg>
      <pc:sldChg chg="new del">
        <pc:chgData name="Bhaskar Mitra" userId="0af13637a619af41" providerId="LiveId" clId="{7B86DD52-AC42-4942-8322-F0C8EFF4E3D4}" dt="2026-02-25T00:28:06.006" v="598" actId="680"/>
        <pc:sldMkLst>
          <pc:docMk/>
          <pc:sldMk cId="923265789" sldId="9486"/>
        </pc:sldMkLst>
      </pc:sldChg>
      <pc:sldChg chg="addSp delSp modSp new mod modClrScheme chgLayout">
        <pc:chgData name="Bhaskar Mitra" userId="0af13637a619af41" providerId="LiveId" clId="{7B86DD52-AC42-4942-8322-F0C8EFF4E3D4}" dt="2026-02-25T00:43:08.925" v="659" actId="20577"/>
        <pc:sldMkLst>
          <pc:docMk/>
          <pc:sldMk cId="1130577588" sldId="9486"/>
        </pc:sldMkLst>
        <pc:spChg chg="del mod ord">
          <ac:chgData name="Bhaskar Mitra" userId="0af13637a619af41" providerId="LiveId" clId="{7B86DD52-AC42-4942-8322-F0C8EFF4E3D4}" dt="2026-02-25T00:40:00.208" v="623" actId="700"/>
          <ac:spMkLst>
            <pc:docMk/>
            <pc:sldMk cId="1130577588" sldId="9486"/>
            <ac:spMk id="2" creationId="{AC4F9FEE-4EC8-583F-A711-E0FD8F83AD4E}"/>
          </ac:spMkLst>
        </pc:spChg>
        <pc:spChg chg="del">
          <ac:chgData name="Bhaskar Mitra" userId="0af13637a619af41" providerId="LiveId" clId="{7B86DD52-AC42-4942-8322-F0C8EFF4E3D4}" dt="2026-02-25T00:40:00.208" v="623" actId="700"/>
          <ac:spMkLst>
            <pc:docMk/>
            <pc:sldMk cId="1130577588" sldId="9486"/>
            <ac:spMk id="3" creationId="{E74D2BB2-0242-F24F-F274-86459CE7BC3D}"/>
          </ac:spMkLst>
        </pc:spChg>
        <pc:spChg chg="del">
          <ac:chgData name="Bhaskar Mitra" userId="0af13637a619af41" providerId="LiveId" clId="{7B86DD52-AC42-4942-8322-F0C8EFF4E3D4}" dt="2026-02-25T00:40:00.208" v="623" actId="700"/>
          <ac:spMkLst>
            <pc:docMk/>
            <pc:sldMk cId="1130577588" sldId="9486"/>
            <ac:spMk id="4" creationId="{0B69F417-1AD0-6604-1CFE-4CEB3A00B85C}"/>
          </ac:spMkLst>
        </pc:spChg>
        <pc:spChg chg="del">
          <ac:chgData name="Bhaskar Mitra" userId="0af13637a619af41" providerId="LiveId" clId="{7B86DD52-AC42-4942-8322-F0C8EFF4E3D4}" dt="2026-02-25T00:40:00.208" v="623" actId="700"/>
          <ac:spMkLst>
            <pc:docMk/>
            <pc:sldMk cId="1130577588" sldId="9486"/>
            <ac:spMk id="5" creationId="{AEA7C914-E581-CE72-B277-82097B360BE4}"/>
          </ac:spMkLst>
        </pc:spChg>
        <pc:spChg chg="del">
          <ac:chgData name="Bhaskar Mitra" userId="0af13637a619af41" providerId="LiveId" clId="{7B86DD52-AC42-4942-8322-F0C8EFF4E3D4}" dt="2026-02-25T00:40:00.208" v="623" actId="700"/>
          <ac:spMkLst>
            <pc:docMk/>
            <pc:sldMk cId="1130577588" sldId="9486"/>
            <ac:spMk id="6" creationId="{C2A528BA-65EF-35D8-3B1F-053DD7ABA593}"/>
          </ac:spMkLst>
        </pc:spChg>
        <pc:spChg chg="add mod ord">
          <ac:chgData name="Bhaskar Mitra" userId="0af13637a619af41" providerId="LiveId" clId="{7B86DD52-AC42-4942-8322-F0C8EFF4E3D4}" dt="2026-02-25T00:40:13.301" v="625"/>
          <ac:spMkLst>
            <pc:docMk/>
            <pc:sldMk cId="1130577588" sldId="9486"/>
            <ac:spMk id="7" creationId="{01BDC97D-BD63-6D85-72FB-02B8675784D8}"/>
          </ac:spMkLst>
        </pc:spChg>
        <pc:spChg chg="add mod">
          <ac:chgData name="Bhaskar Mitra" userId="0af13637a619af41" providerId="LiveId" clId="{7B86DD52-AC42-4942-8322-F0C8EFF4E3D4}" dt="2026-02-25T00:43:08.925" v="659" actId="20577"/>
          <ac:spMkLst>
            <pc:docMk/>
            <pc:sldMk cId="1130577588" sldId="9486"/>
            <ac:spMk id="10" creationId="{979C1C6D-B262-3BE2-02B0-4D5E4344CE78}"/>
          </ac:spMkLst>
        </pc:spChg>
        <pc:picChg chg="add mod">
          <ac:chgData name="Bhaskar Mitra" userId="0af13637a619af41" providerId="LiveId" clId="{7B86DD52-AC42-4942-8322-F0C8EFF4E3D4}" dt="2026-02-25T00:40:22.776" v="626" actId="1076"/>
          <ac:picMkLst>
            <pc:docMk/>
            <pc:sldMk cId="1130577588" sldId="9486"/>
            <ac:picMk id="9" creationId="{816E7595-F9E4-1855-AE86-32CEAC0EB53B}"/>
          </ac:picMkLst>
        </pc:picChg>
      </pc:sldChg>
      <pc:sldChg chg="addSp modSp new mod">
        <pc:chgData name="Bhaskar Mitra" userId="0af13637a619af41" providerId="LiveId" clId="{7B86DD52-AC42-4942-8322-F0C8EFF4E3D4}" dt="2026-02-25T00:45:51.296" v="733" actId="1036"/>
        <pc:sldMkLst>
          <pc:docMk/>
          <pc:sldMk cId="4158922715" sldId="9487"/>
        </pc:sldMkLst>
        <pc:spChg chg="mod">
          <ac:chgData name="Bhaskar Mitra" userId="0af13637a619af41" providerId="LiveId" clId="{7B86DD52-AC42-4942-8322-F0C8EFF4E3D4}" dt="2026-02-25T00:44:05.094" v="675" actId="20577"/>
          <ac:spMkLst>
            <pc:docMk/>
            <pc:sldMk cId="4158922715" sldId="9487"/>
            <ac:spMk id="2" creationId="{EF3A69F4-5BDF-9F44-A32E-E8883E9F1FCE}"/>
          </ac:spMkLst>
        </pc:spChg>
        <pc:spChg chg="add mod">
          <ac:chgData name="Bhaskar Mitra" userId="0af13637a619af41" providerId="LiveId" clId="{7B86DD52-AC42-4942-8322-F0C8EFF4E3D4}" dt="2026-02-25T00:44:11.431" v="676"/>
          <ac:spMkLst>
            <pc:docMk/>
            <pc:sldMk cId="4158922715" sldId="9487"/>
            <ac:spMk id="3" creationId="{08B4C8CE-2B4E-A35B-E4B2-471FF8CA61E0}"/>
          </ac:spMkLst>
        </pc:spChg>
        <pc:picChg chg="add mod">
          <ac:chgData name="Bhaskar Mitra" userId="0af13637a619af41" providerId="LiveId" clId="{7B86DD52-AC42-4942-8322-F0C8EFF4E3D4}" dt="2026-02-25T00:45:51.296" v="733" actId="1036"/>
          <ac:picMkLst>
            <pc:docMk/>
            <pc:sldMk cId="4158922715" sldId="9487"/>
            <ac:picMk id="5" creationId="{114F4C4F-32DE-201C-4A63-25DFCA1181E8}"/>
          </ac:picMkLst>
        </pc:picChg>
      </pc:sldChg>
      <pc:sldChg chg="addSp modSp new mod">
        <pc:chgData name="Bhaskar Mitra" userId="0af13637a619af41" providerId="LiveId" clId="{7B86DD52-AC42-4942-8322-F0C8EFF4E3D4}" dt="2026-02-25T00:48:53.701" v="771"/>
        <pc:sldMkLst>
          <pc:docMk/>
          <pc:sldMk cId="1177410572" sldId="9488"/>
        </pc:sldMkLst>
        <pc:spChg chg="mod">
          <ac:chgData name="Bhaskar Mitra" userId="0af13637a619af41" providerId="LiveId" clId="{7B86DD52-AC42-4942-8322-F0C8EFF4E3D4}" dt="2026-02-25T00:48:17.640" v="767" actId="20577"/>
          <ac:spMkLst>
            <pc:docMk/>
            <pc:sldMk cId="1177410572" sldId="9488"/>
            <ac:spMk id="2" creationId="{F7232708-24D7-23B3-1578-654051E3A736}"/>
          </ac:spMkLst>
        </pc:spChg>
        <pc:spChg chg="add mod">
          <ac:chgData name="Bhaskar Mitra" userId="0af13637a619af41" providerId="LiveId" clId="{7B86DD52-AC42-4942-8322-F0C8EFF4E3D4}" dt="2026-02-25T00:48:53.701" v="771"/>
          <ac:spMkLst>
            <pc:docMk/>
            <pc:sldMk cId="1177410572" sldId="9488"/>
            <ac:spMk id="5" creationId="{B359D7F8-07FB-5080-B043-BBAC70A7A9B9}"/>
          </ac:spMkLst>
        </pc:spChg>
        <pc:picChg chg="add mod">
          <ac:chgData name="Bhaskar Mitra" userId="0af13637a619af41" providerId="LiveId" clId="{7B86DD52-AC42-4942-8322-F0C8EFF4E3D4}" dt="2026-02-25T00:48:48.630" v="770" actId="1076"/>
          <ac:picMkLst>
            <pc:docMk/>
            <pc:sldMk cId="1177410572" sldId="9488"/>
            <ac:picMk id="4" creationId="{47EBFEE3-2A58-C225-F9F9-5B40272C570E}"/>
          </ac:picMkLst>
        </pc:picChg>
      </pc:sldChg>
      <pc:sldChg chg="addSp modSp new mod">
        <pc:chgData name="Bhaskar Mitra" userId="0af13637a619af41" providerId="LiveId" clId="{7B86DD52-AC42-4942-8322-F0C8EFF4E3D4}" dt="2026-02-25T00:51:41.800" v="790" actId="20577"/>
        <pc:sldMkLst>
          <pc:docMk/>
          <pc:sldMk cId="3052624137" sldId="9489"/>
        </pc:sldMkLst>
        <pc:spChg chg="mod">
          <ac:chgData name="Bhaskar Mitra" userId="0af13637a619af41" providerId="LiveId" clId="{7B86DD52-AC42-4942-8322-F0C8EFF4E3D4}" dt="2026-02-25T00:51:41.800" v="790" actId="20577"/>
          <ac:spMkLst>
            <pc:docMk/>
            <pc:sldMk cId="3052624137" sldId="9489"/>
            <ac:spMk id="2" creationId="{7DDBCD10-9DC8-B5F3-40BF-0F954817BEA1}"/>
          </ac:spMkLst>
        </pc:spChg>
        <pc:graphicFrameChg chg="add modGraphic">
          <ac:chgData name="Bhaskar Mitra" userId="0af13637a619af41" providerId="LiveId" clId="{7B86DD52-AC42-4942-8322-F0C8EFF4E3D4}" dt="2026-02-25T00:51:29.541" v="784" actId="27022"/>
          <ac:graphicFrameMkLst>
            <pc:docMk/>
            <pc:sldMk cId="3052624137" sldId="9489"/>
            <ac:graphicFrameMk id="5" creationId="{7C7AE4D8-61A0-165D-6916-4EEEDAA33731}"/>
          </ac:graphicFrameMkLst>
        </pc:graphicFrameChg>
      </pc:sldChg>
      <pc:sldChg chg="addSp modSp new mod">
        <pc:chgData name="Bhaskar Mitra" userId="0af13637a619af41" providerId="LiveId" clId="{7B86DD52-AC42-4942-8322-F0C8EFF4E3D4}" dt="2026-02-25T01:04:14.003" v="1117" actId="1076"/>
        <pc:sldMkLst>
          <pc:docMk/>
          <pc:sldMk cId="2140851434" sldId="9490"/>
        </pc:sldMkLst>
        <pc:spChg chg="mod">
          <ac:chgData name="Bhaskar Mitra" userId="0af13637a619af41" providerId="LiveId" clId="{7B86DD52-AC42-4942-8322-F0C8EFF4E3D4}" dt="2026-02-25T00:56:30.375" v="830" actId="20577"/>
          <ac:spMkLst>
            <pc:docMk/>
            <pc:sldMk cId="2140851434" sldId="9490"/>
            <ac:spMk id="2" creationId="{816A00A6-58C6-F49D-1138-E07B051E149B}"/>
          </ac:spMkLst>
        </pc:spChg>
        <pc:spChg chg="add mod">
          <ac:chgData name="Bhaskar Mitra" userId="0af13637a619af41" providerId="LiveId" clId="{7B86DD52-AC42-4942-8322-F0C8EFF4E3D4}" dt="2026-02-25T01:04:14.003" v="1117" actId="1076"/>
          <ac:spMkLst>
            <pc:docMk/>
            <pc:sldMk cId="2140851434" sldId="9490"/>
            <ac:spMk id="5" creationId="{9C3603D4-9E21-8E69-2DED-35BAF87C902F}"/>
          </ac:spMkLst>
        </pc:spChg>
        <pc:picChg chg="add mod modCrop">
          <ac:chgData name="Bhaskar Mitra" userId="0af13637a619af41" providerId="LiveId" clId="{7B86DD52-AC42-4942-8322-F0C8EFF4E3D4}" dt="2026-02-25T00:58:02.524" v="837" actId="14100"/>
          <ac:picMkLst>
            <pc:docMk/>
            <pc:sldMk cId="2140851434" sldId="9490"/>
            <ac:picMk id="4" creationId="{206E12F9-CDFB-C8CD-EE98-3513116921B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B7F6-A922-477C-A398-D11E32872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08EE8-9D2A-4ADA-B177-3E29DF4F1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D62AD-B738-407F-B955-179A265FC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A494B-8242-41F6-BA1D-9371B6D4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C5B18-41F2-4D7E-95F0-051EE9B6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1121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2E9EE-20A5-403E-98A6-D16A16D5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9C11F-937A-4A02-AF89-042963F7C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37272-8C9D-4E3E-B0ED-37E7EA413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464C5-D40F-4943-B7F6-7F35A4A6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13FEA-EC47-4D81-A491-B13F911F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08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8223C-C171-4C8F-850A-A1A5E5793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FFCBE-47C6-4640-A472-1DA955608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EB879-FC36-4601-90E8-F5CB9716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E1FF1-61D6-47F7-B646-5CC2D0658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334CE-21B2-41D2-A41E-CCAD72BF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266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E2D3-C9F3-40D4-A38E-45DC8FF3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414DA-5C60-486F-8976-04AC7D864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7DDDF-E78A-4F99-B949-40F4D937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D900E-0192-4BA1-8441-4EB800872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FF073-461B-452B-9666-13D96E4C0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232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84C4-A247-4CF1-82B8-C6A122595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EC07A-9C40-4803-8292-2FC098729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39370-0FC6-4659-A289-31F930DE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94284-1C68-4756-9FBB-028F7516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23A65-4F96-4A9E-A0FF-47A0BA40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978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6B87-A238-4B11-942E-E6E6E286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404EA-1CBB-4D88-9660-A247BEE47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DFF78-7E79-463A-8246-F60191F73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777E1-21D4-4C71-9169-EEAC564B6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91CC0-3624-457A-B1A3-C5B7A3983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5A689-CB79-4E2C-A4FE-6431B2B0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60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71CA-F2D0-45D0-A0B7-35687010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E1443-18F9-439C-88DA-4F1F0D15C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4A10A-3C09-45AA-9E4B-F1A80AEF7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9BE47-C9BB-43FB-9900-6D967559E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456AA-BE1B-4401-A068-375CDF91A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81176-F8F0-454D-A6CF-18A3AC3F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C720FD-9A72-4601-B374-70CEB8B1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600EC9-18DC-48A7-A014-41FFCB7B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8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943E-A2F6-434E-9180-45E9E70C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D7A02A-C2A0-42AC-BA2F-0A70814D4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E37CA-0A90-4B54-97E1-21D793D4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EDC27-61AE-4379-9E07-73FABCD9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52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EE5A6B-E4ED-423C-AE42-6D7FC6B8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E978E-0605-40A0-85A7-4DDF282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7D04-7036-4279-AA34-A06B7539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132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983F-ED54-4DCB-AACE-73B5F11C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81833-82EE-4CA7-8750-CA72882AD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A3307-212E-48C0-A576-C7887793A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01693-C20C-4B96-859F-AB9C8E2A3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61D90-F255-4985-85FA-0FD0C4236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0664D-FEC9-411C-A56B-165EEE479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89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FE76F-51E8-4DFD-B3F5-8A27708E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B6D54B-F6C2-4C6F-B952-EDF2557C1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89B29-E599-4469-BBC0-48E3EF467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08339-4110-4BD4-AED7-6C307115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DC80D-BA1F-4AAF-90D2-0F028FC99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AB850-112F-41E1-8AD5-8DF33008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39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8516C-833A-4D01-9642-30704105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90285-1B20-4109-9760-D25A56509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A73B3-147B-481E-BB77-93EDE10C2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44B55-93E9-47CA-872F-70173BDD7951}" type="datetimeFigureOut">
              <a:rPr lang="en-CA" smtClean="0"/>
              <a:t>2026-02-24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716D7-C936-4799-BA3F-4570B94FB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D643E-DDA3-4EBB-81B8-E0CD57E39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83E93-2DBD-405F-A268-ED0B77730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622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a.cn/uploadfile/image/20151220/20151220115436_46293.pdf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link.springer.com/chapter/10.1007/11776420_44" TargetMode="External"/><Relationship Id="rId5" Type="http://schemas.openxmlformats.org/officeDocument/2006/relationships/hyperlink" Target="https://dl.acm.org/citation.cfm?id=65944" TargetMode="Externa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emerald.com/ftinr/article-abstract/13/1/1/1328679/An-Introduction-to-Neural-Information-Retrieval" TargetMode="External"/><Relationship Id="rId4" Type="http://schemas.openxmlformats.org/officeDocument/2006/relationships/hyperlink" Target="https://www.emerald.com/ftinr/article-abstract/3/3/225/1326502/Learning-to-Rank-for-Information-Retrieva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papers.nips.cc/paper/3270-mcrank-learning-to-rank-using-multiple-classification-and-gradient-boosting.pdf" TargetMode="Externa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50.png"/><Relationship Id="rId7" Type="http://schemas.openxmlformats.org/officeDocument/2006/relationships/hyperlink" Target="https://icml.cc/Conferences/2005/proceedings/papers/012_LearningToRank_BurgesEtAl.pdf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jmlr.org/papers/volume4/freund03a/freund03a.pdf" TargetMode="External"/><Relationship Id="rId5" Type="http://schemas.openxmlformats.org/officeDocument/2006/relationships/hyperlink" Target="https://www.tib.eu/en/search/id/BLCP:CN037318231/Large-Margin-Rank-Boundaries-for-Ordinal-Regression/" TargetMode="External"/><Relationship Id="rId4" Type="http://schemas.openxmlformats.org/officeDocument/2006/relationships/hyperlink" Target="http://papers.nips.cc/paper/3708-ranking-measures-and-loss-functions-in-learning-to-rank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microsoft.com/en-us/research/blog/ranknet-a-ranking-retrospective/" TargetMode="External"/><Relationship Id="rId4" Type="http://schemas.openxmlformats.org/officeDocument/2006/relationships/hyperlink" Target="https://icml.cc/Conferences/2005/proceedings/papers/012_LearningToRank_BurgesEtAl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wp-content/uploads/2016/02/cikm2013_DSSM_fullversion.pdf" TargetMode="External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icrosoft.com/en-us/research/wp-content/uploads/2016/10/wwwfp0192-mitra.pdf" TargetMode="External"/><Relationship Id="rId4" Type="http://schemas.openxmlformats.org/officeDocument/2006/relationships/hyperlink" Target="https://www.microsoft.com/en-us/research/wp-content/uploads/2016/02/cikm2014_cdssm_final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wp-content/uploads/2016/02/MSR-TR-2010-82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papers.nips.cc/paper/2971-learning-to-rank-with-nonsmooth-cost-functions.pdf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doverpublications.com/0486441369.html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hyperlink" Target="http://icml2008.cs.helsinki.fi/papers/167.pdf" TargetMode="External"/><Relationship Id="rId4" Type="http://schemas.openxmlformats.org/officeDocument/2006/relationships/hyperlink" Target="https://www.microsoft.com/en-us/research/wp-content/uploads/2016/02/tr-2007-40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yichang-cs.com/yahoo/cikm09_smoothdcg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9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slide" Target="slide3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28.xml"/><Relationship Id="rId5" Type="http://schemas.openxmlformats.org/officeDocument/2006/relationships/image" Target="../media/image9.png"/><Relationship Id="rId10" Type="http://schemas.openxmlformats.org/officeDocument/2006/relationships/slide" Target="slide17.xml"/><Relationship Id="rId4" Type="http://schemas.openxmlformats.org/officeDocument/2006/relationships/image" Target="../media/image8.png"/><Relationship Id="rId9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hyperlink" Target="https://arxiv.org/pdf/1901.04085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hyperlink" Target="https://arxiv.org/abs/1503.00075v3.pdf" TargetMode="External"/><Relationship Id="rId26" Type="http://schemas.openxmlformats.org/officeDocument/2006/relationships/image" Target="../media/image65.png"/><Relationship Id="rId3" Type="http://schemas.openxmlformats.org/officeDocument/2006/relationships/hyperlink" Target="https://arxiv.org/abs/1412.6629" TargetMode="External"/><Relationship Id="rId21" Type="http://schemas.openxmlformats.org/officeDocument/2006/relationships/hyperlink" Target="https://arxiv.org/pdf/1704.03940.pdf" TargetMode="External"/><Relationship Id="rId7" Type="http://schemas.openxmlformats.org/officeDocument/2006/relationships/hyperlink" Target="https://arxiv.org/abs/1406.3830v1" TargetMode="External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5" Type="http://schemas.openxmlformats.org/officeDocument/2006/relationships/hyperlink" Target="https://arxiv.org/pdf/1701.07795.pdf" TargetMode="External"/><Relationship Id="rId2" Type="http://schemas.openxmlformats.org/officeDocument/2006/relationships/image" Target="../media/image52.png"/><Relationship Id="rId16" Type="http://schemas.openxmlformats.org/officeDocument/2006/relationships/hyperlink" Target="https://papers.nips.cc/paper/5550-convolutional-neural-network-architectures-for-matching-natural-language-sentences" TargetMode="External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hyperlink" Target="http://dl.acm.org/citation.cfm?id=2767738" TargetMode="External"/><Relationship Id="rId24" Type="http://schemas.openxmlformats.org/officeDocument/2006/relationships/image" Target="../media/image64.png"/><Relationship Id="rId5" Type="http://schemas.openxmlformats.org/officeDocument/2006/relationships/hyperlink" Target="http://www.aclweb.org/anthology/P14-1062" TargetMode="External"/><Relationship Id="rId15" Type="http://schemas.openxmlformats.org/officeDocument/2006/relationships/image" Target="../media/image60.png"/><Relationship Id="rId23" Type="http://schemas.openxmlformats.org/officeDocument/2006/relationships/hyperlink" Target="https://arxiv.org/pdf/1606.04648.pdf" TargetMode="External"/><Relationship Id="rId10" Type="http://schemas.openxmlformats.org/officeDocument/2006/relationships/image" Target="../media/image57.png"/><Relationship Id="rId19" Type="http://schemas.openxmlformats.org/officeDocument/2006/relationships/hyperlink" Target="http://dl.acm.org/citation.cfm?id=2983769" TargetMode="External"/><Relationship Id="rId4" Type="http://schemas.openxmlformats.org/officeDocument/2006/relationships/image" Target="../media/image53.png"/><Relationship Id="rId9" Type="http://schemas.openxmlformats.org/officeDocument/2006/relationships/hyperlink" Target="http://aclweb.org/anthology/D/D14/D14-1181.pdf" TargetMode="External"/><Relationship Id="rId14" Type="http://schemas.openxmlformats.org/officeDocument/2006/relationships/hyperlink" Target="https://arxiv.org/abs/1504.05070v2.pdf" TargetMode="External"/><Relationship Id="rId22" Type="http://schemas.openxmlformats.org/officeDocument/2006/relationships/image" Target="../media/image63.png"/><Relationship Id="rId27" Type="http://schemas.openxmlformats.org/officeDocument/2006/relationships/hyperlink" Target="https://arxiv.org/pdf/1704.08803.pdf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350.png"/><Relationship Id="rId16" Type="http://schemas.openxmlformats.org/officeDocument/2006/relationships/hyperlink" Target="https://www.jstor.org/stable/234656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11" Type="http://schemas.openxmlformats.org/officeDocument/2006/relationships/image" Target="../media/image74.svg"/><Relationship Id="rId5" Type="http://schemas.openxmlformats.org/officeDocument/2006/relationships/image" Target="../media/image68.png"/><Relationship Id="rId15" Type="http://schemas.openxmlformats.org/officeDocument/2006/relationships/hyperlink" Target="https://psycnet.apa.org/fulltext/2013-44649-000-FRM.pdf" TargetMode="External"/><Relationship Id="rId10" Type="http://schemas.openxmlformats.org/officeDocument/2006/relationships/image" Target="../media/image73.png"/><Relationship Id="rId4" Type="http://schemas.openxmlformats.org/officeDocument/2006/relationships/image" Target="../media/image67.svg"/><Relationship Id="rId9" Type="http://schemas.openxmlformats.org/officeDocument/2006/relationships/image" Target="../media/image72.svg"/><Relationship Id="rId1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l.acm.org/doi/10.1145/3340531.3411962" TargetMode="External"/><Relationship Id="rId4" Type="http://schemas.openxmlformats.org/officeDocument/2006/relationships/image" Target="../media/image74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10.1145/3340531.3411962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dl.acm.org/doi/10.1145/3340531.341196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007/s10791-009-9124-x" TargetMode="External"/><Relationship Id="rId2" Type="http://schemas.openxmlformats.org/officeDocument/2006/relationships/hyperlink" Target="https://dl.acm.org/doi/10.1145/1645953.1646266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dl.acm.org/doi/10.1145/3336191.3371844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18" Type="http://schemas.openxmlformats.org/officeDocument/2006/relationships/hyperlink" Target="https://dl.acm.org/doi/10.1145/3340531.3411962" TargetMode="External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17" Type="http://schemas.openxmlformats.org/officeDocument/2006/relationships/image" Target="../media/image94.sv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5" Type="http://schemas.openxmlformats.org/officeDocument/2006/relationships/image" Target="../media/image9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Relationship Id="rId1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arxiv.org/abs/2602.11453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arxiv.org/abs/2602.11453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2.11453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age.googleapis.com/pub-tools-public-publication-data/pdf/45530.pdf" TargetMode="External"/><Relationship Id="rId2" Type="http://schemas.openxmlformats.org/officeDocument/2006/relationships/hyperlink" Target="http://www.cda.cn/uploadfile/image/20151220/20151220115436_46293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159.226.40.238/~junxu/publications/IRJ2010_LETOR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016759-A8CB-F5B5-1455-ADC874E287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Neural Learning to Rank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EF1897-9C49-7918-86D3-BCF2D8091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1266"/>
            <a:ext cx="9144000" cy="125653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/>
                <a:ea typeface="+mn-ea"/>
                <a:cs typeface="+mn-cs"/>
              </a:rPr>
              <a:t>Bhaskar Mitra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/>
                <a:ea typeface="+mn-ea"/>
                <a:cs typeface="+mn-cs"/>
              </a:rPr>
              <a:t>(he/him)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latin typeface="Segoe UI Light"/>
              </a:rPr>
              <a:t>Independent Researcher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 Light"/>
                <a:ea typeface="+mn-ea"/>
                <a:cs typeface="+mn-cs"/>
              </a:rPr>
              <a:t>Tiohtià:ke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/>
                <a:ea typeface="+mn-ea"/>
                <a:cs typeface="+mn-cs"/>
              </a:rPr>
              <a:t> / Montréal, Canada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4B9552-74CC-F882-F27A-C186020F3807}"/>
              </a:ext>
            </a:extLst>
          </p:cNvPr>
          <p:cNvGrpSpPr/>
          <p:nvPr/>
        </p:nvGrpSpPr>
        <p:grpSpPr>
          <a:xfrm>
            <a:off x="3995884" y="6355650"/>
            <a:ext cx="8087191" cy="373356"/>
            <a:chOff x="3995884" y="6355650"/>
            <a:chExt cx="8087191" cy="3733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D19993-45E6-F50C-1616-C909CF4D456C}"/>
                </a:ext>
              </a:extLst>
            </p:cNvPr>
            <p:cNvGrpSpPr/>
            <p:nvPr/>
          </p:nvGrpSpPr>
          <p:grpSpPr>
            <a:xfrm>
              <a:off x="6737013" y="6357662"/>
              <a:ext cx="2489251" cy="369332"/>
              <a:chOff x="6710352" y="6359674"/>
              <a:chExt cx="2489251" cy="369332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B93DE0-43E1-D195-8E5B-E93BB6ABF4C7}"/>
                  </a:ext>
                </a:extLst>
              </p:cNvPr>
              <p:cNvSpPr txBox="1"/>
              <p:nvPr/>
            </p:nvSpPr>
            <p:spPr>
              <a:xfrm>
                <a:off x="6710352" y="6359674"/>
                <a:ext cx="24892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dirty="0">
                    <a:latin typeface="Aptos Light" panose="020B0004020202020204" pitchFamily="34" charset="0"/>
                  </a:rPr>
                  <a:t>       @bmitra.bsky.social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2A61BEE-4167-F28B-EB4B-0D7795DC0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75000"/>
              </a:blip>
              <a:stretch>
                <a:fillRect/>
              </a:stretch>
            </p:blipFill>
            <p:spPr>
              <a:xfrm>
                <a:off x="6737013" y="6401803"/>
                <a:ext cx="323116" cy="286537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791238F-4C00-A313-D108-6E82067D55B5}"/>
                </a:ext>
              </a:extLst>
            </p:cNvPr>
            <p:cNvGrpSpPr/>
            <p:nvPr/>
          </p:nvGrpSpPr>
          <p:grpSpPr>
            <a:xfrm>
              <a:off x="9226264" y="6359674"/>
              <a:ext cx="2856811" cy="369332"/>
              <a:chOff x="9226264" y="6359674"/>
              <a:chExt cx="2856811" cy="36933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200D86-18D7-0BF6-7054-F70F1FC3E8BE}"/>
                  </a:ext>
                </a:extLst>
              </p:cNvPr>
              <p:cNvSpPr txBox="1"/>
              <p:nvPr/>
            </p:nvSpPr>
            <p:spPr>
              <a:xfrm>
                <a:off x="9226264" y="6359674"/>
                <a:ext cx="28568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dirty="0">
                    <a:latin typeface="Aptos Light" panose="020B0004020202020204" pitchFamily="34" charset="0"/>
                  </a:rPr>
                  <a:t>       bhaskar.mitra@acm.org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3D2CF9A-D2BB-127A-A1EF-BCE5081A3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26264" y="6400340"/>
                <a:ext cx="375231" cy="28800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FEB254-97BE-0C09-F3BB-931814219559}"/>
                </a:ext>
              </a:extLst>
            </p:cNvPr>
            <p:cNvGrpSpPr/>
            <p:nvPr/>
          </p:nvGrpSpPr>
          <p:grpSpPr>
            <a:xfrm>
              <a:off x="3995884" y="6355650"/>
              <a:ext cx="2741129" cy="369332"/>
              <a:chOff x="3995884" y="6355650"/>
              <a:chExt cx="2741129" cy="36933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A5AA0AA-11B0-5C37-810D-3E04F2830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</a:blip>
              <a:stretch>
                <a:fillRect/>
              </a:stretch>
            </p:blipFill>
            <p:spPr>
              <a:xfrm>
                <a:off x="4026997" y="6395767"/>
                <a:ext cx="288000" cy="2880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218408-D455-C6C2-7177-26B7B287EFAE}"/>
                  </a:ext>
                </a:extLst>
              </p:cNvPr>
              <p:cNvSpPr txBox="1"/>
              <p:nvPr/>
            </p:nvSpPr>
            <p:spPr>
              <a:xfrm>
                <a:off x="3995884" y="6355650"/>
                <a:ext cx="27411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dirty="0">
                    <a:latin typeface="Aptos Light" panose="020B0004020202020204" pitchFamily="34" charset="0"/>
                  </a:rPr>
                  <a:t>      bhaskar-mitra.github.io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5478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1637"/>
            <a:ext cx="9422338" cy="964073"/>
          </a:xfrm>
        </p:spPr>
        <p:txBody>
          <a:bodyPr>
            <a:normAutofit/>
          </a:bodyPr>
          <a:lstStyle/>
          <a:p>
            <a:r>
              <a:rPr lang="en-US" sz="4000" dirty="0"/>
              <a:t>Why is ranking challenging?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961FB23-4811-41C2-82A6-1BD8EAA61DC9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6238026" y="2658359"/>
                <a:ext cx="4813661" cy="3289954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spcBef>
                    <a:spcPts val="3600"/>
                  </a:spcBef>
                </a:pPr>
                <a:r>
                  <a:rPr lang="en-US" sz="4500" dirty="0"/>
                  <a:t>Examples of ranking metrics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400" b="1" dirty="0"/>
                  <a:t>Discounted Cumulative Gain (DCG)</a:t>
                </a:r>
              </a:p>
              <a:p>
                <a:pPr>
                  <a:spcBef>
                    <a:spcPts val="3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𝐷𝐶𝐺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𝑟𝑒𝑙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</m:sSubSup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𝑙𝑜𝑔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Reciprocal Rank (RR)</a:t>
                </a:r>
              </a:p>
              <a:p>
                <a:pPr>
                  <a:spcBef>
                    <a:spcPts val="3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1&lt;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𝑟𝑒𝑙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961FB23-4811-41C2-82A6-1BD8EAA61D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6238026" y="2658359"/>
                <a:ext cx="4813661" cy="3289954"/>
              </a:xfrm>
              <a:blipFill>
                <a:blip r:embed="rId2"/>
                <a:stretch>
                  <a:fillRect l="-3671" t="-75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8828F6F-08B9-4A62-9F8A-DC388017A9FE}"/>
              </a:ext>
            </a:extLst>
          </p:cNvPr>
          <p:cNvGrpSpPr/>
          <p:nvPr/>
        </p:nvGrpSpPr>
        <p:grpSpPr>
          <a:xfrm>
            <a:off x="1353471" y="2700047"/>
            <a:ext cx="3035093" cy="3151679"/>
            <a:chOff x="1363046" y="2519825"/>
            <a:chExt cx="3035093" cy="31516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E3097C-8096-4CF3-ADE8-C798FA254E0B}"/>
                </a:ext>
              </a:extLst>
            </p:cNvPr>
            <p:cNvSpPr/>
            <p:nvPr/>
          </p:nvSpPr>
          <p:spPr>
            <a:xfrm>
              <a:off x="1363046" y="2519825"/>
              <a:ext cx="3035093" cy="42892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AD359AB-53C3-4889-A76D-E054B786C0DE}"/>
                </a:ext>
              </a:extLst>
            </p:cNvPr>
            <p:cNvGrpSpPr/>
            <p:nvPr/>
          </p:nvGrpSpPr>
          <p:grpSpPr>
            <a:xfrm rot="604810">
              <a:off x="3940382" y="2610072"/>
              <a:ext cx="345434" cy="211132"/>
              <a:chOff x="4325342" y="2733025"/>
              <a:chExt cx="389369" cy="237985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4F48E33-C9B7-49AB-BA24-F5338AFF3C8F}"/>
                  </a:ext>
                </a:extLst>
              </p:cNvPr>
              <p:cNvSpPr/>
              <p:nvPr/>
            </p:nvSpPr>
            <p:spPr>
              <a:xfrm>
                <a:off x="4325342" y="2733025"/>
                <a:ext cx="215128" cy="21512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81D0045-0EA0-4362-AD8D-3499C914C6B4}"/>
                  </a:ext>
                </a:extLst>
              </p:cNvPr>
              <p:cNvSpPr/>
              <p:nvPr/>
            </p:nvSpPr>
            <p:spPr>
              <a:xfrm rot="1800000">
                <a:off x="4510337" y="2925291"/>
                <a:ext cx="204374" cy="45719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10" name="Graphic 9" descr="Checkmark">
              <a:extLst>
                <a:ext uri="{FF2B5EF4-FFF2-40B4-BE49-F238E27FC236}">
                  <a16:creationId xmlns:a16="http://schemas.microsoft.com/office/drawing/2014/main" id="{9B477B35-019F-45FF-A652-8CE952E77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25912" y="4284635"/>
              <a:ext cx="335477" cy="335477"/>
            </a:xfrm>
            <a:prstGeom prst="rect">
              <a:avLst/>
            </a:prstGeom>
          </p:spPr>
        </p:pic>
        <p:pic>
          <p:nvPicPr>
            <p:cNvPr id="11" name="Graphic 10" descr="Close">
              <a:extLst>
                <a:ext uri="{FF2B5EF4-FFF2-40B4-BE49-F238E27FC236}">
                  <a16:creationId xmlns:a16="http://schemas.microsoft.com/office/drawing/2014/main" id="{35A65BA8-39C9-4B3C-B581-46725D688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8802" y="3233242"/>
              <a:ext cx="335477" cy="33547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69F4F1-A22A-4E80-8390-0FBBC443F48D}"/>
                </a:ext>
              </a:extLst>
            </p:cNvPr>
            <p:cNvSpPr/>
            <p:nvPr/>
          </p:nvSpPr>
          <p:spPr>
            <a:xfrm>
              <a:off x="1703386" y="3327517"/>
              <a:ext cx="1216835" cy="1469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FDA1C7-9E33-444F-A03F-D06DD0D97CDF}"/>
                </a:ext>
              </a:extLst>
            </p:cNvPr>
            <p:cNvSpPr/>
            <p:nvPr/>
          </p:nvSpPr>
          <p:spPr>
            <a:xfrm>
              <a:off x="1703385" y="3853214"/>
              <a:ext cx="1703568" cy="1469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E0F427-A714-4B57-9BD8-939E0F3A6A41}"/>
                </a:ext>
              </a:extLst>
            </p:cNvPr>
            <p:cNvSpPr/>
            <p:nvPr/>
          </p:nvSpPr>
          <p:spPr>
            <a:xfrm>
              <a:off x="1703384" y="4378910"/>
              <a:ext cx="1541324" cy="14692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70722A-D5CB-4930-B07C-61BF1F976E2E}"/>
                </a:ext>
              </a:extLst>
            </p:cNvPr>
            <p:cNvSpPr/>
            <p:nvPr/>
          </p:nvSpPr>
          <p:spPr>
            <a:xfrm>
              <a:off x="1703385" y="4904606"/>
              <a:ext cx="1379079" cy="1469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DEE5E2-7697-4459-A258-D242C983AD22}"/>
                </a:ext>
              </a:extLst>
            </p:cNvPr>
            <p:cNvSpPr/>
            <p:nvPr/>
          </p:nvSpPr>
          <p:spPr>
            <a:xfrm>
              <a:off x="1703384" y="5430303"/>
              <a:ext cx="1541324" cy="14692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870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7" name="Graphic 16" descr="Close">
              <a:extLst>
                <a:ext uri="{FF2B5EF4-FFF2-40B4-BE49-F238E27FC236}">
                  <a16:creationId xmlns:a16="http://schemas.microsoft.com/office/drawing/2014/main" id="{FF38AB9F-2C84-4D87-B25A-814D3DC5C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8802" y="3758938"/>
              <a:ext cx="335477" cy="335477"/>
            </a:xfrm>
            <a:prstGeom prst="rect">
              <a:avLst/>
            </a:prstGeom>
          </p:spPr>
        </p:pic>
        <p:pic>
          <p:nvPicPr>
            <p:cNvPr id="18" name="Graphic 17" descr="Close">
              <a:extLst>
                <a:ext uri="{FF2B5EF4-FFF2-40B4-BE49-F238E27FC236}">
                  <a16:creationId xmlns:a16="http://schemas.microsoft.com/office/drawing/2014/main" id="{A2CD37C0-2C69-4F6E-9A23-1431F10D5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5913" y="4810331"/>
              <a:ext cx="335477" cy="335477"/>
            </a:xfrm>
            <a:prstGeom prst="rect">
              <a:avLst/>
            </a:prstGeom>
          </p:spPr>
        </p:pic>
        <p:pic>
          <p:nvPicPr>
            <p:cNvPr id="19" name="Graphic 18" descr="Checkmark">
              <a:extLst>
                <a:ext uri="{FF2B5EF4-FFF2-40B4-BE49-F238E27FC236}">
                  <a16:creationId xmlns:a16="http://schemas.microsoft.com/office/drawing/2014/main" id="{ECB293CB-DFBE-4538-A2C0-1498C967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25911" y="5336027"/>
              <a:ext cx="335477" cy="335477"/>
            </a:xfrm>
            <a:prstGeom prst="rect">
              <a:avLst/>
            </a:prstGeom>
          </p:spPr>
        </p:pic>
      </p:grp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DA490FE8-5435-4703-A1D1-9495E293150C}"/>
              </a:ext>
            </a:extLst>
          </p:cNvPr>
          <p:cNvSpPr txBox="1">
            <a:spLocks/>
          </p:cNvSpPr>
          <p:nvPr/>
        </p:nvSpPr>
        <p:spPr>
          <a:xfrm>
            <a:off x="390427" y="6092106"/>
            <a:ext cx="11411146" cy="747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600"/>
              </a:spcBef>
            </a:pPr>
            <a:r>
              <a:rPr lang="en-US" sz="2800" dirty="0"/>
              <a:t>Rank based metrics, such as DCG and MRR, are non-smooth / non-differentiable</a:t>
            </a:r>
          </a:p>
        </p:txBody>
      </p:sp>
    </p:spTree>
    <p:extLst>
      <p:ext uri="{BB962C8B-B14F-4D97-AF65-F5344CB8AC3E}">
        <p14:creationId xmlns:p14="http://schemas.microsoft.com/office/powerpoint/2010/main" val="892211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B2609-AE36-7E7D-C0A3-4EA1AF09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F204AA-857A-3BB8-4009-9C325E2D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Machine Learning Preliminaries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C8E3-61F2-7F9B-B78A-08A066DDA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7378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81C3-0891-49D9-9E11-D4FBD628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13" y="2713349"/>
            <a:ext cx="3856037" cy="223258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Basic machine learning tasks</a:t>
            </a:r>
            <a:endParaRPr lang="en-GB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47D89B-203C-4611-ABC1-B5DC1984EEDF}"/>
              </a:ext>
            </a:extLst>
          </p:cNvPr>
          <p:cNvGrpSpPr/>
          <p:nvPr/>
        </p:nvGrpSpPr>
        <p:grpSpPr>
          <a:xfrm>
            <a:off x="5495748" y="1320065"/>
            <a:ext cx="5665589" cy="5019147"/>
            <a:chOff x="3827203" y="1746970"/>
            <a:chExt cx="5665589" cy="50191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8D77E2-796F-467E-86DB-C2C68FB1E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46"/>
            <a:stretch/>
          </p:blipFill>
          <p:spPr>
            <a:xfrm>
              <a:off x="3827203" y="1746970"/>
              <a:ext cx="5571321" cy="50191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5BE90D-2E80-44D7-921C-F0828AF7C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24" t="89967" r="26757"/>
            <a:stretch/>
          </p:blipFill>
          <p:spPr>
            <a:xfrm>
              <a:off x="7565010" y="6239482"/>
              <a:ext cx="1032235" cy="50357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1A5F62-E9EC-4E82-A9DE-4C47FE25553B}"/>
                </a:ext>
              </a:extLst>
            </p:cNvPr>
            <p:cNvSpPr/>
            <p:nvPr/>
          </p:nvSpPr>
          <p:spPr>
            <a:xfrm>
              <a:off x="9280689" y="6433794"/>
              <a:ext cx="212103" cy="249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648343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E9C8-DEB5-4D1C-BF75-040053C45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Squared loss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BA843-E3D6-4DED-9D21-D3749F568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958662"/>
            <a:ext cx="8457396" cy="2832538"/>
          </a:xfrm>
        </p:spPr>
        <p:txBody>
          <a:bodyPr>
            <a:normAutofit/>
          </a:bodyPr>
          <a:lstStyle/>
          <a:p>
            <a:r>
              <a:rPr lang="en-GB" sz="2400" dirty="0"/>
              <a:t>The squared loss is a popular loss function for regression tasks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26199-16C8-4966-8D32-A70F94801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373" y="4421476"/>
            <a:ext cx="4465255" cy="59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7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E808-7009-4EA8-BC1B-2F498B51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503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softmax</a:t>
            </a:r>
            <a:r>
              <a:rPr lang="en-US" dirty="0"/>
              <a:t> function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6A5942-283B-4E4E-BD8B-C8BB329EF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8"/>
            <a:ext cx="9905999" cy="8458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In neural classification models, the softmax function is popularly used to normalize the neural network output scores across all the classes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72B04-9C63-4E73-B904-76E2E3077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40" y="4558541"/>
            <a:ext cx="9187520" cy="1821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71877-7661-4597-9027-A3E665AE5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894" y="3291250"/>
            <a:ext cx="3986213" cy="83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7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A0072-5989-40EB-B859-F0FC2C97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18" y="609601"/>
            <a:ext cx="4108468" cy="1639884"/>
          </a:xfrm>
        </p:spPr>
        <p:txBody>
          <a:bodyPr>
            <a:normAutofit/>
          </a:bodyPr>
          <a:lstStyle/>
          <a:p>
            <a:r>
              <a:rPr lang="en-US" sz="4000" dirty="0"/>
              <a:t>Cross entropy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1AD9B9A-7DB4-4849-9936-445EC5DA3E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86972" y="993228"/>
                <a:ext cx="5891209" cy="4797972"/>
              </a:xfrm>
            </p:spPr>
            <p:txBody>
              <a:bodyPr anchor="t"/>
              <a:lstStyle/>
              <a:p>
                <a:pPr marL="0" indent="0">
                  <a:buNone/>
                </a:pPr>
                <a:r>
                  <a:rPr lang="en-GB" dirty="0"/>
                  <a:t>The cross entropy between two probability distributions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/>
                  <a:t> over a discrete set of events is given by,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61AD9B9A-7DB4-4849-9936-445EC5DA3E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86972" y="993228"/>
                <a:ext cx="5891209" cy="4797972"/>
              </a:xfrm>
              <a:blipFill>
                <a:blip r:embed="rId2"/>
                <a:stretch>
                  <a:fillRect l="-1656" t="-254" r="-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3B5F6588-BA00-4475-874E-04D027B9CB5C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7722144" y="4192431"/>
                <a:ext cx="3856037" cy="2094871"/>
              </a:xfrm>
            </p:spPr>
            <p:txBody>
              <a:bodyPr>
                <a:normAutofit/>
              </a:bodyPr>
              <a:lstStyle/>
              <a:p>
                <a:r>
                  <a:rPr lang="en-GB" sz="20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𝑐𝑜𝑟𝑟𝑒𝑐𝑡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2000" dirty="0"/>
                  <a:t> for all other values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sz="2000" dirty="0"/>
                  <a:t> then,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3B5F6588-BA00-4475-874E-04D027B9CB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7722144" y="4192431"/>
                <a:ext cx="3856037" cy="2094871"/>
              </a:xfrm>
              <a:blipFill>
                <a:blip r:embed="rId3"/>
                <a:stretch>
                  <a:fillRect l="-1741" t="-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4D70DC7-9443-4590-936A-06DB0805D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506" y="3051575"/>
            <a:ext cx="3449169" cy="75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B8F5C0-9863-4D30-A08F-3FC43CE6D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18" y="3750996"/>
            <a:ext cx="5894482" cy="2536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36A85-6790-42D6-8FFD-8C5588DE6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457" y="5169892"/>
            <a:ext cx="2680327" cy="3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1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E9C8-DEB5-4D1C-BF75-040053C45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entropy with softmax loss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1BA843-E3D6-4DED-9D21-D3749F568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958662"/>
            <a:ext cx="5934511" cy="2832538"/>
          </a:xfrm>
        </p:spPr>
        <p:txBody>
          <a:bodyPr>
            <a:normAutofit/>
          </a:bodyPr>
          <a:lstStyle/>
          <a:p>
            <a:r>
              <a:rPr lang="en-GB" sz="2400" dirty="0"/>
              <a:t>Cross entropy with softmax is a popular loss function for classification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6D9F0A-71F7-4AD8-AE30-8134F0E9D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49" y="972205"/>
            <a:ext cx="2910633" cy="5649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F0B00-7727-4C01-A08C-DDBD7EDD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959" y="4432738"/>
            <a:ext cx="3112117" cy="8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60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3E188-B3BB-6AB6-E02F-02909C2A8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A868CF-9886-8250-01EF-BBBF1297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Learning to Rank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E5D702-C708-FBA5-6937-0A59C232E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0005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53F2-1406-47EF-9313-46E3DEC78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671" y="833336"/>
            <a:ext cx="3856037" cy="1639884"/>
          </a:xfrm>
        </p:spPr>
        <p:txBody>
          <a:bodyPr>
            <a:normAutofit/>
          </a:bodyPr>
          <a:lstStyle/>
          <a:p>
            <a:r>
              <a:rPr lang="en-US" sz="4000" dirty="0"/>
              <a:t>Approaches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06978E-9077-4921-810B-899926B53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23793" y="1343086"/>
                <a:ext cx="6586045" cy="5034455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2400"/>
                  </a:spcBef>
                  <a:buNone/>
                </a:pP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Pointwise approach</a:t>
                </a:r>
              </a:p>
              <a:p>
                <a:pPr marL="0" indent="0">
                  <a:lnSpc>
                    <a:spcPct val="140000"/>
                  </a:lnSpc>
                  <a:spcBef>
                    <a:spcPts val="600"/>
                  </a:spcBef>
                  <a:buNone/>
                </a:pPr>
                <a:r>
                  <a:rPr lang="en-GB" sz="1600" dirty="0"/>
                  <a:t>Relevance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600" dirty="0"/>
                  <a:t> is a number—derived from binary or graded human judgments or implicit user feedback (e.g., CTR). Typically, a regression or classification model is trained to predict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600" dirty="0"/>
                  <a:t>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sz="1600" dirty="0"/>
                  <a:t>.</a:t>
                </a:r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Pairwise approach</a:t>
                </a:r>
              </a:p>
              <a:p>
                <a:pPr marL="0" indent="0">
                  <a:lnSpc>
                    <a:spcPct val="140000"/>
                  </a:lnSpc>
                  <a:spcBef>
                    <a:spcPts val="600"/>
                  </a:spcBef>
                  <a:buNone/>
                </a:pPr>
                <a:r>
                  <a:rPr lang="en-GB" sz="1600" dirty="0"/>
                  <a:t>Pairwise preference between documents for a query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≻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600" dirty="0"/>
                  <a:t> w.r.t.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sz="1600" dirty="0"/>
                  <a:t>) as label. Reduces to binary classification to predict more relevant document.</a:t>
                </a:r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n-GB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Listwise approach</a:t>
                </a:r>
              </a:p>
              <a:p>
                <a:pPr marL="0" indent="0">
                  <a:lnSpc>
                    <a:spcPct val="140000"/>
                  </a:lnSpc>
                  <a:spcBef>
                    <a:spcPts val="600"/>
                  </a:spcBef>
                  <a:buNone/>
                </a:pPr>
                <a:r>
                  <a:rPr lang="en-GB" sz="1600" dirty="0"/>
                  <a:t>Directly optimize for rank-based metric, such as NDCG—difficult because these metrics are often not differentiable w.r.t. model parameters.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06978E-9077-4921-810B-899926B53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23793" y="1343086"/>
                <a:ext cx="6586045" cy="5034455"/>
              </a:xfrm>
              <a:blipFill>
                <a:blip r:embed="rId2"/>
                <a:stretch>
                  <a:fillRect l="-1019" t="-10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C5FAC-C615-4713-9BA2-E60DEEFCA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7671" y="3108825"/>
            <a:ext cx="3856037" cy="2906110"/>
          </a:xfrm>
        </p:spPr>
        <p:txBody>
          <a:bodyPr>
            <a:normAutofit/>
          </a:bodyPr>
          <a:lstStyle/>
          <a:p>
            <a:r>
              <a:rPr lang="en-GB" sz="2400" dirty="0"/>
              <a:t>Liu [2009] categorizes different LTR approaches based on training objectives: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C8B68-A77C-43E6-9AA2-61B38FA30407}"/>
              </a:ext>
            </a:extLst>
          </p:cNvPr>
          <p:cNvSpPr/>
          <p:nvPr/>
        </p:nvSpPr>
        <p:spPr>
          <a:xfrm>
            <a:off x="482162" y="6567542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Tie-Yan Liu. </a:t>
            </a:r>
            <a:r>
              <a:rPr lang="en-GB" sz="1200" dirty="0">
                <a:hlinkClick r:id="rId3"/>
              </a:rPr>
              <a:t>Learning to rank for information retrieval</a:t>
            </a:r>
            <a:r>
              <a:rPr lang="en-GB" sz="1200" dirty="0"/>
              <a:t>. Foundation and Trends in Information Retrieval, 2009.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5628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5" y="2611820"/>
                <a:ext cx="3856037" cy="317937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Regression loss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GB" dirty="0"/>
                  <a:t> predict </a:t>
                </a:r>
                <a:r>
                  <a:rPr lang="en-GB" u="sng" dirty="0"/>
                  <a:t>the value</a:t>
                </a:r>
                <a:r>
                  <a:rPr lang="en-GB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e.g., </a:t>
                </a:r>
                <a:r>
                  <a:rPr lang="en-GB" dirty="0">
                    <a:solidFill>
                      <a:srgbClr val="0070C0"/>
                    </a:solidFill>
                  </a:rPr>
                  <a:t>square loss</a:t>
                </a:r>
                <a:r>
                  <a:rPr lang="en-GB" dirty="0"/>
                  <a:t> for binary or categorical labels, </a:t>
                </a:r>
              </a:p>
              <a:p>
                <a:pPr>
                  <a:spcBef>
                    <a:spcPts val="1200"/>
                  </a:spcBef>
                </a:pPr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/>
                  <a:t> is the one-hot representation </a:t>
                </a:r>
                <a:r>
                  <a:rPr lang="en-GB" sz="1200" dirty="0"/>
                  <a:t>[</a:t>
                </a:r>
                <a:r>
                  <a:rPr lang="en-GB" sz="1200" dirty="0" err="1"/>
                  <a:t>Fuhr</a:t>
                </a:r>
                <a:r>
                  <a:rPr lang="en-GB" sz="1200" dirty="0"/>
                  <a:t>, 1989]</a:t>
                </a:r>
                <a:r>
                  <a:rPr lang="en-GB" dirty="0"/>
                  <a:t> or the actual value </a:t>
                </a:r>
                <a:r>
                  <a:rPr lang="en-GB" sz="1200" dirty="0"/>
                  <a:t>[</a:t>
                </a:r>
                <a:r>
                  <a:rPr lang="en-GB" sz="1200" dirty="0" err="1"/>
                  <a:t>Cossock</a:t>
                </a:r>
                <a:r>
                  <a:rPr lang="en-GB" sz="1200" dirty="0"/>
                  <a:t> and Zhang, 2006]</a:t>
                </a:r>
                <a:r>
                  <a:rPr lang="en-GB" dirty="0"/>
                  <a:t> of the label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5" y="2611820"/>
                <a:ext cx="3856037" cy="3179379"/>
              </a:xfrm>
              <a:blipFill>
                <a:blip r:embed="rId2"/>
                <a:stretch>
                  <a:fillRect l="-1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05D0835-5757-4618-8CD8-ACE04C1CD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289" y="3956975"/>
            <a:ext cx="2660867" cy="353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B7917-6158-4CAD-A4A0-B83DE3FEC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8" r="74952" b="9640"/>
          <a:stretch/>
        </p:blipFill>
        <p:spPr>
          <a:xfrm>
            <a:off x="9090860" y="1970687"/>
            <a:ext cx="1167688" cy="3820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0489D-BB64-4D0E-9A25-E620080FCC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66" r="37226" b="9640"/>
          <a:stretch/>
        </p:blipFill>
        <p:spPr>
          <a:xfrm>
            <a:off x="6222123" y="1970687"/>
            <a:ext cx="2312275" cy="3820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02A3A0-3F80-4951-A746-114509726875}"/>
              </a:ext>
            </a:extLst>
          </p:cNvPr>
          <p:cNvSpPr/>
          <p:nvPr/>
        </p:nvSpPr>
        <p:spPr>
          <a:xfrm>
            <a:off x="482162" y="6373102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Norbert </a:t>
            </a:r>
            <a:r>
              <a:rPr lang="en-GB" sz="1200" dirty="0" err="1"/>
              <a:t>Fuhr</a:t>
            </a:r>
            <a:r>
              <a:rPr lang="en-GB" sz="1200" dirty="0"/>
              <a:t>. </a:t>
            </a:r>
            <a:r>
              <a:rPr lang="en-GB" sz="1200" dirty="0">
                <a:hlinkClick r:id="rId5"/>
              </a:rPr>
              <a:t>Optimum polynomial retrieval functions based on the probability ranking principle</a:t>
            </a:r>
            <a:r>
              <a:rPr lang="en-GB" sz="1200" dirty="0"/>
              <a:t>. ACM TOIS, 1989.</a:t>
            </a:r>
          </a:p>
          <a:p>
            <a:pPr lvl="0" algn="ctr" defTabSz="914400">
              <a:defRPr/>
            </a:pPr>
            <a:r>
              <a:rPr lang="en-GB" sz="1200" dirty="0"/>
              <a:t>David </a:t>
            </a:r>
            <a:r>
              <a:rPr lang="en-GB" sz="1200" dirty="0" err="1"/>
              <a:t>Cossock</a:t>
            </a:r>
            <a:r>
              <a:rPr lang="en-GB" sz="1200" dirty="0"/>
              <a:t> and Tong Zhang. </a:t>
            </a:r>
            <a:r>
              <a:rPr lang="en-GB" sz="1200" dirty="0">
                <a:hlinkClick r:id="rId6"/>
              </a:rPr>
              <a:t>Subset ranking using regression</a:t>
            </a:r>
            <a:r>
              <a:rPr lang="en-GB" sz="1200" dirty="0"/>
              <a:t>. In COLT, 2006.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113D2-C315-4335-978E-EB83AB4DB893}"/>
              </a:ext>
            </a:extLst>
          </p:cNvPr>
          <p:cNvSpPr txBox="1"/>
          <p:nvPr/>
        </p:nvSpPr>
        <p:spPr>
          <a:xfrm>
            <a:off x="10457794" y="2296239"/>
            <a:ext cx="142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labels</a:t>
            </a:r>
            <a:endParaRPr lang="en-GB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49B37-708E-4CF0-B180-C613A9A36A05}"/>
              </a:ext>
            </a:extLst>
          </p:cNvPr>
          <p:cNvSpPr txBox="1"/>
          <p:nvPr/>
        </p:nvSpPr>
        <p:spPr>
          <a:xfrm>
            <a:off x="10457793" y="3557481"/>
            <a:ext cx="142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prediction</a:t>
            </a:r>
            <a:endParaRPr lang="en-GB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AFF1A-8492-4EA8-9C54-7A465D0E86BC}"/>
              </a:ext>
            </a:extLst>
          </p:cNvPr>
          <p:cNvSpPr txBox="1"/>
          <p:nvPr/>
        </p:nvSpPr>
        <p:spPr>
          <a:xfrm>
            <a:off x="6490138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0</a:t>
            </a:r>
            <a:endParaRPr lang="en-GB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4C69C-DC04-4580-97C3-FB89A2EBF56B}"/>
              </a:ext>
            </a:extLst>
          </p:cNvPr>
          <p:cNvSpPr txBox="1"/>
          <p:nvPr/>
        </p:nvSpPr>
        <p:spPr>
          <a:xfrm>
            <a:off x="7682766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CEDF5-BC57-4089-A56E-B83757979446}"/>
              </a:ext>
            </a:extLst>
          </p:cNvPr>
          <p:cNvSpPr txBox="1"/>
          <p:nvPr/>
        </p:nvSpPr>
        <p:spPr>
          <a:xfrm>
            <a:off x="9333117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1752E7-D28F-4C4D-BB36-0E2840D11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14" r="37226" b="44657"/>
          <a:stretch/>
        </p:blipFill>
        <p:spPr>
          <a:xfrm>
            <a:off x="9155018" y="1970687"/>
            <a:ext cx="1078774" cy="2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94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16C04-9E3A-A972-45C6-9D85E716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Reading materials</a:t>
            </a:r>
            <a:endParaRPr lang="en-CA" dirty="0"/>
          </a:p>
        </p:txBody>
      </p:sp>
      <p:pic>
        <p:nvPicPr>
          <p:cNvPr id="1026" name="Picture 2" descr="Learning to Rank for Information Retrieval : Liu, Tie-Yan: Amazon.ca: Books">
            <a:extLst>
              <a:ext uri="{FF2B5EF4-FFF2-40B4-BE49-F238E27FC236}">
                <a16:creationId xmlns:a16="http://schemas.microsoft.com/office/drawing/2014/main" id="{C526CC7E-557F-ADBD-966D-38C7709E6F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29" y="1825625"/>
            <a:ext cx="290234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 Introduction to Neural Information Retrieval: Mitra, Bhaskar, Craswell,  Nick: 9781680835328: Textbooks: Amazon Canada">
            <a:extLst>
              <a:ext uri="{FF2B5EF4-FFF2-40B4-BE49-F238E27FC236}">
                <a16:creationId xmlns:a16="http://schemas.microsoft.com/office/drawing/2014/main" id="{8A8EFB97-14E4-D8B5-855C-3C8E569CB7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302" y="1825625"/>
            <a:ext cx="291539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6C6781-8AB5-8D4C-E748-98F1BC53E074}"/>
              </a:ext>
            </a:extLst>
          </p:cNvPr>
          <p:cNvSpPr txBox="1"/>
          <p:nvPr/>
        </p:nvSpPr>
        <p:spPr>
          <a:xfrm>
            <a:off x="709581" y="6231265"/>
            <a:ext cx="5438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hlinkClick r:id="rId4"/>
              </a:rPr>
              <a:t>https://www.emerald.com/ftinr/article-abstract/3/3/225/1326502/Learning-to-Rank-for-Information-Retrieval</a:t>
            </a:r>
            <a:endParaRPr lang="en-CA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8DC10-D48B-320F-C6C5-30E716F0640A}"/>
              </a:ext>
            </a:extLst>
          </p:cNvPr>
          <p:cNvSpPr txBox="1"/>
          <p:nvPr/>
        </p:nvSpPr>
        <p:spPr>
          <a:xfrm>
            <a:off x="6042819" y="6231265"/>
            <a:ext cx="543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CA" dirty="0">
                <a:hlinkClick r:id="rId5"/>
              </a:rPr>
              <a:t>https://www.emerald.com/ftinr/article-abstract/13/1/1/1328679/An-Introduction-to-Neural-Information-Retrieval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955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5" y="2611820"/>
                <a:ext cx="4234592" cy="317937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Classification loss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GB" dirty="0"/>
                  <a:t> predict </a:t>
                </a:r>
                <a:r>
                  <a:rPr lang="en-GB" u="sng" dirty="0"/>
                  <a:t>the </a:t>
                </a:r>
                <a:r>
                  <a:rPr lang="en-GB" i="1" u="sng" dirty="0"/>
                  <a:t>class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e.g., </a:t>
                </a:r>
                <a:r>
                  <a:rPr lang="en-GB" dirty="0">
                    <a:solidFill>
                      <a:srgbClr val="0070C0"/>
                    </a:solidFill>
                  </a:rPr>
                  <a:t>cross-entropy with softmax</a:t>
                </a:r>
                <a:r>
                  <a:rPr lang="en-GB" dirty="0"/>
                  <a:t> </a:t>
                </a:r>
                <a:r>
                  <a:rPr lang="it-IT" dirty="0"/>
                  <a:t>over categorical labels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dirty="0"/>
                  <a:t> [Li et al., 2008],</a:t>
                </a:r>
              </a:p>
              <a:p>
                <a:pPr>
                  <a:spcBef>
                    <a:spcPts val="1200"/>
                  </a:spcBef>
                </a:pPr>
                <a:endParaRPr lang="en-GB" dirty="0"/>
              </a:p>
              <a:p>
                <a:pPr>
                  <a:spcBef>
                    <a:spcPts val="1200"/>
                  </a:spcBef>
                </a:pPr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is the model’s score for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5" y="2611820"/>
                <a:ext cx="4234592" cy="3179379"/>
              </a:xfrm>
              <a:blipFill>
                <a:blip r:embed="rId2"/>
                <a:stretch>
                  <a:fillRect l="-1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E0489D-BB64-4D0E-9A25-E620080FC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66" r="37226" b="9640"/>
          <a:stretch/>
        </p:blipFill>
        <p:spPr>
          <a:xfrm>
            <a:off x="6222123" y="1970687"/>
            <a:ext cx="2312275" cy="3820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8113D2-C315-4335-978E-EB83AB4DB893}"/>
              </a:ext>
            </a:extLst>
          </p:cNvPr>
          <p:cNvSpPr txBox="1"/>
          <p:nvPr/>
        </p:nvSpPr>
        <p:spPr>
          <a:xfrm>
            <a:off x="8949553" y="2296239"/>
            <a:ext cx="142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labels</a:t>
            </a:r>
            <a:endParaRPr lang="en-GB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49B37-708E-4CF0-B180-C613A9A36A05}"/>
              </a:ext>
            </a:extLst>
          </p:cNvPr>
          <p:cNvSpPr txBox="1"/>
          <p:nvPr/>
        </p:nvSpPr>
        <p:spPr>
          <a:xfrm>
            <a:off x="8949552" y="3557481"/>
            <a:ext cx="142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prediction</a:t>
            </a:r>
            <a:endParaRPr lang="en-GB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AFF1A-8492-4EA8-9C54-7A465D0E86BC}"/>
              </a:ext>
            </a:extLst>
          </p:cNvPr>
          <p:cNvSpPr txBox="1"/>
          <p:nvPr/>
        </p:nvSpPr>
        <p:spPr>
          <a:xfrm>
            <a:off x="6490138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0</a:t>
            </a:r>
            <a:endParaRPr lang="en-GB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4C69C-DC04-4580-97C3-FB89A2EBF56B}"/>
              </a:ext>
            </a:extLst>
          </p:cNvPr>
          <p:cNvSpPr txBox="1"/>
          <p:nvPr/>
        </p:nvSpPr>
        <p:spPr>
          <a:xfrm>
            <a:off x="7682766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87DC6D-34EC-4527-A8EB-4752CA94F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200" y="4001740"/>
            <a:ext cx="4423601" cy="6162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562287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Ping Li, </a:t>
            </a:r>
            <a:r>
              <a:rPr lang="en-GB" sz="1200" dirty="0" err="1"/>
              <a:t>Qiang</a:t>
            </a:r>
            <a:r>
              <a:rPr lang="en-GB" sz="1200" dirty="0"/>
              <a:t> Wu, and Christopher J Burges. </a:t>
            </a:r>
            <a:r>
              <a:rPr lang="en-GB" sz="1200" dirty="0">
                <a:hlinkClick r:id="rId5"/>
              </a:rPr>
              <a:t>Mcrank: Learning to rank using multiple classification and gradient boosting</a:t>
            </a:r>
            <a:r>
              <a:rPr lang="en-GB" sz="1200" dirty="0"/>
              <a:t>. In NIPS, 2008.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29744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D60F-CBBA-47A0-82B5-1D618753E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3908771" cy="1639884"/>
          </a:xfrm>
        </p:spPr>
        <p:txBody>
          <a:bodyPr>
            <a:normAutofit/>
          </a:bodyPr>
          <a:lstStyle/>
          <a:p>
            <a:r>
              <a:rPr lang="en-US" dirty="0"/>
              <a:t>Pairwise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2A6B6-489E-42C6-8CAB-D9BE78BF2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16869" y="1950396"/>
                <a:ext cx="5475890" cy="370942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1600" dirty="0"/>
                  <a:t>Pairwise loss generally has the following form </a:t>
                </a:r>
                <a:r>
                  <a:rPr lang="en-GB" sz="1200" dirty="0"/>
                  <a:t>[Chen et al., 2009]</a:t>
                </a:r>
                <a:r>
                  <a:rPr lang="en-GB" sz="1600" dirty="0"/>
                  <a:t>,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GB" sz="1600" dirty="0"/>
                  <a:t>where,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sz="1600" dirty="0"/>
                  <a:t> </a:t>
                </a:r>
                <a:r>
                  <a:rPr lang="en-GB" sz="1600" dirty="0"/>
                  <a:t>can be,</a:t>
                </a:r>
              </a:p>
              <a:p>
                <a:r>
                  <a:rPr lang="en-GB" sz="1600" dirty="0"/>
                  <a:t>Hinge function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𝑚𝑎𝑥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</a:t>
                </a:r>
                <a:r>
                  <a:rPr lang="en-GB" sz="1200" dirty="0"/>
                  <a:t>[</a:t>
                </a:r>
                <a:r>
                  <a:rPr lang="en-GB" sz="1200" dirty="0" err="1"/>
                  <a:t>Herbrich</a:t>
                </a:r>
                <a:r>
                  <a:rPr lang="en-GB" sz="1200" dirty="0"/>
                  <a:t> et al., 2000]</a:t>
                </a:r>
                <a:endParaRPr lang="en-GB" sz="1600" dirty="0"/>
              </a:p>
              <a:p>
                <a:r>
                  <a:rPr lang="en-GB" sz="1600" dirty="0"/>
                  <a:t>Exponential function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GB" sz="1600" dirty="0"/>
                  <a:t> </a:t>
                </a:r>
                <a:r>
                  <a:rPr lang="en-GB" sz="1200" dirty="0"/>
                  <a:t>[Freund et al., 2003]</a:t>
                </a:r>
                <a:endParaRPr lang="en-GB" sz="1600" dirty="0"/>
              </a:p>
              <a:p>
                <a:r>
                  <a:rPr lang="en-GB" sz="1600" dirty="0"/>
                  <a:t>Logistic function 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𝑙𝑜𝑔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 </a:t>
                </a:r>
                <a:r>
                  <a:rPr lang="en-GB" sz="1200" dirty="0"/>
                  <a:t>[Burges et al., 2005]</a:t>
                </a:r>
                <a:endParaRPr lang="en-GB" sz="1600" dirty="0"/>
              </a:p>
              <a:p>
                <a:r>
                  <a:rPr lang="en-GB" sz="1600" dirty="0"/>
                  <a:t>Others…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2A6B6-489E-42C6-8CAB-D9BE78BF2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6869" y="1950396"/>
                <a:ext cx="5475890" cy="3709425"/>
              </a:xfrm>
              <a:blipFill>
                <a:blip r:embed="rId2"/>
                <a:stretch>
                  <a:fillRect l="-668" t="-131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A34AB34-B869-45C7-B558-CAECC0A7B56C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4" y="2454166"/>
                <a:ext cx="4702303" cy="3205655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3000"/>
                  </a:spcBef>
                </a:pPr>
                <a:r>
                  <a:rPr lang="en-GB" dirty="0"/>
                  <a:t>Pairwise loss minimizes the average number of inversions in ranking—i.e.,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w.r.t.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is ranked higher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Given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predict the more relevant document</a:t>
                </a:r>
              </a:p>
              <a:p>
                <a:pPr>
                  <a:spcBef>
                    <a:spcPts val="1800"/>
                  </a:spcBef>
                </a:pPr>
                <a:r>
                  <a:rPr lang="en-GB" dirty="0"/>
                  <a:t>For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Feature vectors: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spcBef>
                    <a:spcPts val="600"/>
                  </a:spcBef>
                </a:pPr>
                <a:r>
                  <a:rPr lang="en-GB" dirty="0"/>
                  <a:t>Model scores: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A34AB34-B869-45C7-B558-CAECC0A7B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4" y="2454166"/>
                <a:ext cx="4702303" cy="3205655"/>
              </a:xfrm>
              <a:blipFill>
                <a:blip r:embed="rId3"/>
                <a:stretch>
                  <a:fillRect l="-6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99F9902F-7D58-4FC5-A644-F0428887B0D4}"/>
              </a:ext>
            </a:extLst>
          </p:cNvPr>
          <p:cNvSpPr/>
          <p:nvPr/>
        </p:nvSpPr>
        <p:spPr>
          <a:xfrm>
            <a:off x="482162" y="6005239"/>
            <a:ext cx="11227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Wei Chen, Tie-Yan Liu, </a:t>
            </a:r>
            <a:r>
              <a:rPr lang="en-GB" sz="1200" dirty="0" err="1"/>
              <a:t>Yanyan</a:t>
            </a:r>
            <a:r>
              <a:rPr lang="en-GB" sz="1200" dirty="0"/>
              <a:t> Lan, </a:t>
            </a:r>
            <a:r>
              <a:rPr lang="en-GB" sz="1200" dirty="0" err="1"/>
              <a:t>Zhi</a:t>
            </a:r>
            <a:r>
              <a:rPr lang="en-GB" sz="1200" dirty="0"/>
              <a:t>-Ming Ma, and Hang Li. </a:t>
            </a:r>
            <a:r>
              <a:rPr lang="en-GB" sz="1200" dirty="0">
                <a:hlinkClick r:id="rId4"/>
              </a:rPr>
              <a:t>Ranking measures and loss functions in learning to rank</a:t>
            </a:r>
            <a:r>
              <a:rPr lang="en-GB" sz="1200" dirty="0"/>
              <a:t>. In NIPS, 2009.</a:t>
            </a:r>
          </a:p>
          <a:p>
            <a:pPr lvl="0" algn="ctr" defTabSz="914400">
              <a:defRPr/>
            </a:pPr>
            <a:r>
              <a:rPr lang="en-GB" sz="1200" dirty="0"/>
              <a:t>Ralf </a:t>
            </a:r>
            <a:r>
              <a:rPr lang="en-GB" sz="1200" dirty="0" err="1"/>
              <a:t>Herbrich</a:t>
            </a:r>
            <a:r>
              <a:rPr lang="en-GB" sz="1200" dirty="0"/>
              <a:t>, Thore Graepel, and Klaus </a:t>
            </a:r>
            <a:r>
              <a:rPr lang="en-GB" sz="1200" dirty="0" err="1"/>
              <a:t>Obermayer</a:t>
            </a:r>
            <a:r>
              <a:rPr lang="en-GB" sz="1200" dirty="0"/>
              <a:t>. </a:t>
            </a:r>
            <a:r>
              <a:rPr lang="en-GB" sz="1200" dirty="0">
                <a:hlinkClick r:id="rId5"/>
              </a:rPr>
              <a:t>Large margin rank boundaries for ordinal regression</a:t>
            </a:r>
            <a:r>
              <a:rPr lang="en-GB" sz="1200" dirty="0"/>
              <a:t>. 2000.</a:t>
            </a:r>
          </a:p>
          <a:p>
            <a:pPr lvl="0" algn="ctr" defTabSz="914400">
              <a:defRPr/>
            </a:pPr>
            <a:r>
              <a:rPr lang="en-GB" sz="1200" dirty="0" err="1"/>
              <a:t>Yoav</a:t>
            </a:r>
            <a:r>
              <a:rPr lang="en-GB" sz="1200" dirty="0"/>
              <a:t> Freund, Raj </a:t>
            </a:r>
            <a:r>
              <a:rPr lang="en-GB" sz="1200" dirty="0" err="1"/>
              <a:t>Iyer</a:t>
            </a:r>
            <a:r>
              <a:rPr lang="en-GB" sz="1200" dirty="0"/>
              <a:t>, Robert E Schapire, and Yoram Singer. </a:t>
            </a:r>
            <a:r>
              <a:rPr lang="en-GB" sz="1200" dirty="0">
                <a:hlinkClick r:id="rId6"/>
              </a:rPr>
              <a:t>An efficient boosting algorithm for combining preferences</a:t>
            </a:r>
            <a:r>
              <a:rPr lang="en-GB" sz="1200" dirty="0"/>
              <a:t>. In JMLR, 2003.</a:t>
            </a:r>
          </a:p>
          <a:p>
            <a:pPr lvl="0" algn="ctr" defTabSz="914400">
              <a:defRPr/>
            </a:pPr>
            <a:r>
              <a:rPr lang="en-GB" sz="1200" dirty="0"/>
              <a:t>Chris Burges, Tal </a:t>
            </a:r>
            <a:r>
              <a:rPr lang="en-GB" sz="1200" dirty="0" err="1"/>
              <a:t>Shaked</a:t>
            </a:r>
            <a:r>
              <a:rPr lang="en-GB" sz="1200" dirty="0"/>
              <a:t>, Erin Renshaw, Ari Lazier, Matt Deeds, Nicole Hamilton, and Greg Hullender. </a:t>
            </a:r>
            <a:r>
              <a:rPr lang="en-GB" sz="1200" dirty="0">
                <a:hlinkClick r:id="rId7"/>
              </a:rPr>
              <a:t>Learning to rank using gradient descent</a:t>
            </a:r>
            <a:r>
              <a:rPr lang="en-GB" sz="1200" dirty="0"/>
              <a:t>. In ICML, 2005.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B3E2A-3D35-4B9C-992A-D47FE2EB3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939" y="2344084"/>
            <a:ext cx="2515750" cy="56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04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Pairwise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4" y="2611820"/>
                <a:ext cx="6898965" cy="3526221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RankNet loss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Pairwise loss function proposed by Burges et al. </a:t>
                </a:r>
                <a:r>
                  <a:rPr lang="en-GB" sz="1200" dirty="0"/>
                  <a:t>[2005]</a:t>
                </a:r>
                <a:r>
                  <a:rPr lang="en-GB" dirty="0"/>
                  <a:t>—an industry favourite </a:t>
                </a:r>
                <a:r>
                  <a:rPr lang="en-GB" sz="1200" dirty="0"/>
                  <a:t>[Burges, 2015]</a:t>
                </a:r>
                <a:endParaRPr lang="en-GB" dirty="0"/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Predicted probabilities: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</m:sSubSup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</m:sSubSup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</m:sSubSup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den>
                    </m:f>
                  </m:oMath>
                </a14:m>
                <a:endParaRPr lang="en-GB" b="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Des</a:t>
                </a:r>
                <a:r>
                  <a:rPr lang="en-GB" dirty="0" err="1"/>
                  <a:t>ired</a:t>
                </a:r>
                <a:r>
                  <a:rPr lang="en-GB" dirty="0"/>
                  <a:t> probabilities: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="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Computing cross-entropy between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𝑅𝑎𝑛𝑘𝑁𝑒𝑡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4" y="2611820"/>
                <a:ext cx="6898965" cy="3526221"/>
              </a:xfrm>
              <a:blipFill>
                <a:blip r:embed="rId2"/>
                <a:stretch>
                  <a:fillRect l="-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5E0489D-BB64-4D0E-9A25-E620080FC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08" r="-648" b="9640"/>
          <a:stretch/>
        </p:blipFill>
        <p:spPr>
          <a:xfrm>
            <a:off x="8635026" y="1970687"/>
            <a:ext cx="2270234" cy="3820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8113D2-C315-4335-978E-EB83AB4DB893}"/>
              </a:ext>
            </a:extLst>
          </p:cNvPr>
          <p:cNvSpPr txBox="1"/>
          <p:nvPr/>
        </p:nvSpPr>
        <p:spPr>
          <a:xfrm>
            <a:off x="10930756" y="2296239"/>
            <a:ext cx="120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pairwise preference</a:t>
            </a:r>
            <a:endParaRPr lang="en-GB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49B37-708E-4CF0-B180-C613A9A36A05}"/>
              </a:ext>
            </a:extLst>
          </p:cNvPr>
          <p:cNvSpPr txBox="1"/>
          <p:nvPr/>
        </p:nvSpPr>
        <p:spPr>
          <a:xfrm>
            <a:off x="10930756" y="3557481"/>
            <a:ext cx="115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score</a:t>
            </a:r>
            <a:endParaRPr lang="en-GB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AFF1A-8492-4EA8-9C54-7A465D0E86BC}"/>
              </a:ext>
            </a:extLst>
          </p:cNvPr>
          <p:cNvSpPr txBox="1"/>
          <p:nvPr/>
        </p:nvSpPr>
        <p:spPr>
          <a:xfrm>
            <a:off x="8818182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0</a:t>
            </a:r>
            <a:endParaRPr lang="en-GB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E4C69C-DC04-4580-97C3-FB89A2EBF56B}"/>
              </a:ext>
            </a:extLst>
          </p:cNvPr>
          <p:cNvSpPr txBox="1"/>
          <p:nvPr/>
        </p:nvSpPr>
        <p:spPr>
          <a:xfrm>
            <a:off x="10010810" y="1601355"/>
            <a:ext cx="68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1</a:t>
            </a:r>
            <a:endParaRPr lang="en-GB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367847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Chris Burges, Tal </a:t>
            </a:r>
            <a:r>
              <a:rPr lang="en-GB" sz="1200" dirty="0" err="1"/>
              <a:t>Shaked</a:t>
            </a:r>
            <a:r>
              <a:rPr lang="en-GB" sz="1200" dirty="0"/>
              <a:t>, Erin Renshaw, Ari Lazier, Matt Deeds, Nicole Hamilton, and Greg Hullender. </a:t>
            </a:r>
            <a:r>
              <a:rPr lang="en-GB" sz="1200" dirty="0">
                <a:hlinkClick r:id="rId4"/>
              </a:rPr>
              <a:t>Learning to rank using gradient descent</a:t>
            </a:r>
            <a:r>
              <a:rPr lang="en-GB" sz="1200" dirty="0"/>
              <a:t>. In ICML, 2005.</a:t>
            </a:r>
          </a:p>
          <a:p>
            <a:pPr lvl="0" algn="ctr" defTabSz="914400">
              <a:defRPr/>
            </a:pPr>
            <a:r>
              <a:rPr lang="en-GB" sz="1200" kern="0" dirty="0">
                <a:solidFill>
                  <a:prstClr val="black"/>
                </a:solidFill>
              </a:rPr>
              <a:t>Chris Burges. </a:t>
            </a:r>
            <a:r>
              <a:rPr lang="en-GB" sz="1200" kern="0" dirty="0" err="1">
                <a:solidFill>
                  <a:prstClr val="black"/>
                </a:solidFill>
              </a:rPr>
              <a:t>RankNet</a:t>
            </a:r>
            <a:r>
              <a:rPr lang="en-GB" sz="1200" kern="0" dirty="0">
                <a:solidFill>
                  <a:prstClr val="black"/>
                </a:solidFill>
              </a:rPr>
              <a:t>: A ranking retrospective. </a:t>
            </a:r>
            <a:r>
              <a:rPr lang="en-GB" sz="1200" kern="0" dirty="0">
                <a:solidFill>
                  <a:prstClr val="black"/>
                </a:solidFill>
                <a:hlinkClick r:id="rId5"/>
              </a:rPr>
              <a:t>https://www.microsoft.com/en-us/research/blog/ranknet-a-ranking-retrospective/</a:t>
            </a:r>
            <a:r>
              <a:rPr lang="en-GB" sz="1200" kern="0" dirty="0">
                <a:solidFill>
                  <a:prstClr val="black"/>
                </a:solidFill>
              </a:rPr>
              <a:t>. 2015.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4815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528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 generalized cross-entropy loss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462308"/>
                <a:ext cx="9905999" cy="4078014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1200"/>
                  </a:spcBef>
                  <a:buNone/>
                </a:pPr>
                <a:r>
                  <a:rPr lang="en-GB" sz="2000" dirty="0"/>
                  <a:t>An alternative loss function assumes a single relevant document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dirty="0"/>
                  <a:t> and compares it against the full collection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GB" sz="2000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GB" sz="2000" dirty="0"/>
                  <a:t>Predicted probabilities: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0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en-US" sz="2000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sz="2000" dirty="0"/>
                  <a:t>The cross-entropy loss is then given by,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𝐶𝐸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p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lang="en-US" sz="2000" b="0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GB" sz="2000" dirty="0"/>
                  <a:t>Computing the softmax over the full collection is prohibitively expensive—LTR models typically consider few negative candidates </a:t>
                </a:r>
                <a:r>
                  <a:rPr lang="en-GB" sz="1600" dirty="0"/>
                  <a:t>[Huang et al., 2013, Shen et al., 2014, Mitra et al., 2017]</a:t>
                </a:r>
                <a:endParaRPr lang="en-US" sz="2000" b="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462308"/>
                <a:ext cx="9905999" cy="4078014"/>
              </a:xfrm>
              <a:blipFill>
                <a:blip r:embed="rId2"/>
                <a:stretch>
                  <a:fillRect l="-615" t="-149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191157" y="6178662"/>
            <a:ext cx="11809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Po-Sen Huang, Xiaodong He, Jianfeng Gao, Li Deng, Alex </a:t>
            </a:r>
            <a:r>
              <a:rPr lang="en-GB" sz="1200" dirty="0" err="1"/>
              <a:t>Acero</a:t>
            </a:r>
            <a:r>
              <a:rPr lang="en-GB" sz="1200" dirty="0"/>
              <a:t>, and Larry Heck. </a:t>
            </a:r>
            <a:r>
              <a:rPr lang="en-GB" sz="1200" dirty="0">
                <a:hlinkClick r:id="rId3"/>
              </a:rPr>
              <a:t>Learning deep structured semantic models for web search using clickthrough data</a:t>
            </a:r>
            <a:r>
              <a:rPr lang="en-GB" sz="1200" dirty="0"/>
              <a:t>. In CIKM, 2013.</a:t>
            </a:r>
          </a:p>
          <a:p>
            <a:pPr lvl="0" algn="ctr" defTabSz="914400">
              <a:defRPr/>
            </a:pPr>
            <a:r>
              <a:rPr lang="en-GB" sz="1200" dirty="0"/>
              <a:t>Yelong Shen, Xiaodong He, Jianfeng Gao, Li Deng, and </a:t>
            </a:r>
            <a:r>
              <a:rPr lang="en-GB" sz="1200" dirty="0" err="1"/>
              <a:t>Gregoire</a:t>
            </a:r>
            <a:r>
              <a:rPr lang="en-GB" sz="1200" dirty="0"/>
              <a:t> </a:t>
            </a:r>
            <a:r>
              <a:rPr lang="en-GB" sz="1200" dirty="0" err="1"/>
              <a:t>Mesnil</a:t>
            </a:r>
            <a:r>
              <a:rPr lang="en-GB" sz="1200" dirty="0"/>
              <a:t>. </a:t>
            </a:r>
            <a:r>
              <a:rPr lang="en-GB" sz="1200" dirty="0">
                <a:hlinkClick r:id="rId4"/>
              </a:rPr>
              <a:t>A latent semantic model with convolutional-pooling structure for information retrieval</a:t>
            </a:r>
            <a:r>
              <a:rPr lang="en-GB" sz="1200" dirty="0"/>
              <a:t>. In CIKM, 2014.</a:t>
            </a:r>
          </a:p>
          <a:p>
            <a:pPr lvl="0" algn="ctr" defTabSz="914400">
              <a:defRPr/>
            </a:pPr>
            <a:r>
              <a:rPr lang="en-GB" sz="1200" dirty="0"/>
              <a:t>Bhaskar Mitra, Fernando Diaz, and Nick Craswell. </a:t>
            </a:r>
            <a:r>
              <a:rPr lang="en-GB" sz="1200" dirty="0">
                <a:hlinkClick r:id="rId5"/>
              </a:rPr>
              <a:t>Learning to match using local and distributed representations of text for web search</a:t>
            </a:r>
            <a:r>
              <a:rPr lang="en-GB" sz="1200" dirty="0"/>
              <a:t>. In WWW, 2017.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3373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0F0E35-5541-468A-90DA-7A94364C0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585544"/>
            <a:ext cx="4723362" cy="3426373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30000"/>
              </a:lnSpc>
              <a:spcBef>
                <a:spcPts val="1800"/>
              </a:spcBef>
            </a:pPr>
            <a:r>
              <a:rPr lang="en-GB" sz="20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Blue</a:t>
            </a:r>
            <a:r>
              <a:rPr lang="en-GB" sz="2000" dirty="0"/>
              <a:t>: relevant            </a:t>
            </a:r>
            <a:r>
              <a:rPr lang="en-GB" sz="2000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Gray</a:t>
            </a:r>
            <a:r>
              <a:rPr lang="en-GB" sz="2000" dirty="0"/>
              <a:t>: non-relevant</a:t>
            </a: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GB" sz="2000" dirty="0"/>
              <a:t>NDCG and ERR higher for left but pairwise errors less for right</a:t>
            </a: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GB" sz="2000" dirty="0"/>
              <a:t>Due to strong position-based discounting in IR measures, errors at higher ranks are much more problematic than at lower ranks</a:t>
            </a: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GB" sz="2000" dirty="0"/>
              <a:t>But </a:t>
            </a:r>
            <a:r>
              <a:rPr lang="en-GB" sz="2000" dirty="0" err="1"/>
              <a:t>listwise</a:t>
            </a:r>
            <a:r>
              <a:rPr lang="en-GB" sz="2000" dirty="0"/>
              <a:t> metrics are non-continuous and non-differentiable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FC3709-0BF1-41B7-AB56-61D66E5EABAD}"/>
              </a:ext>
            </a:extLst>
          </p:cNvPr>
          <p:cNvSpPr txBox="1">
            <a:spLocks/>
          </p:cNvSpPr>
          <p:nvPr/>
        </p:nvSpPr>
        <p:spPr>
          <a:xfrm>
            <a:off x="1146705" y="609601"/>
            <a:ext cx="3856037" cy="1639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B84C2B-0BC1-4FF1-A62C-2B60DFF36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76" y="2040418"/>
            <a:ext cx="3445162" cy="3541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901852-3F75-443A-9FA3-BC6AFE144924}"/>
              </a:ext>
            </a:extLst>
          </p:cNvPr>
          <p:cNvSpPr/>
          <p:nvPr/>
        </p:nvSpPr>
        <p:spPr>
          <a:xfrm>
            <a:off x="482162" y="6562287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Christopher JC Burges. </a:t>
            </a:r>
            <a:r>
              <a:rPr lang="en-GB" sz="1200" dirty="0">
                <a:hlinkClick r:id="rId3"/>
              </a:rPr>
              <a:t>From </a:t>
            </a:r>
            <a:r>
              <a:rPr lang="en-GB" sz="1200" dirty="0" err="1">
                <a:hlinkClick r:id="rId3"/>
              </a:rPr>
              <a:t>ranknet</a:t>
            </a:r>
            <a:r>
              <a:rPr lang="en-GB" sz="1200" dirty="0">
                <a:hlinkClick r:id="rId3"/>
              </a:rPr>
              <a:t> to </a:t>
            </a:r>
            <a:r>
              <a:rPr lang="en-GB" sz="1200" dirty="0" err="1">
                <a:hlinkClick r:id="rId3"/>
              </a:rPr>
              <a:t>lambdarank</a:t>
            </a:r>
            <a:r>
              <a:rPr lang="en-GB" sz="1200" dirty="0">
                <a:hlinkClick r:id="rId3"/>
              </a:rPr>
              <a:t> to </a:t>
            </a:r>
            <a:r>
              <a:rPr lang="en-GB" sz="1200" dirty="0" err="1">
                <a:hlinkClick r:id="rId3"/>
              </a:rPr>
              <a:t>lambdamart</a:t>
            </a:r>
            <a:r>
              <a:rPr lang="en-GB" sz="1200" dirty="0">
                <a:hlinkClick r:id="rId3"/>
              </a:rPr>
              <a:t>: An overview</a:t>
            </a:r>
            <a:r>
              <a:rPr lang="en-GB" sz="1200" dirty="0"/>
              <a:t>. Learning, 2010.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A3A36-6960-40DD-AEE6-A2A7F8804029}"/>
              </a:ext>
            </a:extLst>
          </p:cNvPr>
          <p:cNvSpPr/>
          <p:nvPr/>
        </p:nvSpPr>
        <p:spPr>
          <a:xfrm>
            <a:off x="8765123" y="5673363"/>
            <a:ext cx="1406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[Burges, 2010]</a:t>
            </a:r>
          </a:p>
        </p:txBody>
      </p:sp>
    </p:spTree>
    <p:extLst>
      <p:ext uri="{BB962C8B-B14F-4D97-AF65-F5344CB8AC3E}">
        <p14:creationId xmlns:p14="http://schemas.microsoft.com/office/powerpoint/2010/main" val="1659797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F44D5-668E-4E9F-A3D8-F7A1B42C1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4" y="2611820"/>
            <a:ext cx="4686537" cy="352622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sz="1800" dirty="0"/>
              <a:t>Burges et al. [2006] make two observations: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800" dirty="0"/>
              <a:t>To train a model we don’t need the costs themselves, only the gradients (of the costs w.r.t model scores)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800" dirty="0"/>
              <a:t>It is desired that the gradient be bigger for pairs of documents that produces a bigger impact in NDCG by swapping positions</a:t>
            </a: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546519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Christopher JC Burges, Robert </a:t>
            </a:r>
            <a:r>
              <a:rPr lang="en-GB" sz="1200" dirty="0" err="1"/>
              <a:t>Ragno</a:t>
            </a:r>
            <a:r>
              <a:rPr lang="en-GB" sz="1200" dirty="0"/>
              <a:t>, and Quoc Viet Le. </a:t>
            </a:r>
            <a:r>
              <a:rPr lang="en-GB" sz="1200" dirty="0">
                <a:hlinkClick r:id="rId2"/>
              </a:rPr>
              <a:t>Learning to rank with </a:t>
            </a:r>
            <a:r>
              <a:rPr lang="en-GB" sz="1200" dirty="0" err="1">
                <a:hlinkClick r:id="rId2"/>
              </a:rPr>
              <a:t>nonsmooth</a:t>
            </a:r>
            <a:r>
              <a:rPr lang="en-GB" sz="1200" dirty="0">
                <a:hlinkClick r:id="rId2"/>
              </a:rPr>
              <a:t> cost functions</a:t>
            </a:r>
            <a:r>
              <a:rPr lang="en-GB" sz="1200" dirty="0"/>
              <a:t>. In NIPS, 2006.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9BA1975-B3B8-4AFF-A0F6-8A405720D9C9}"/>
              </a:ext>
            </a:extLst>
          </p:cNvPr>
          <p:cNvSpPr txBox="1">
            <a:spLocks/>
          </p:cNvSpPr>
          <p:nvPr/>
        </p:nvSpPr>
        <p:spPr>
          <a:xfrm>
            <a:off x="6591063" y="2611820"/>
            <a:ext cx="4686537" cy="3526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LambdaRank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loss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Multiply actual gradients with the change in NDCG by swapping the rank positions of the two documents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B1561-2704-44B1-9B33-C2031C71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407" y="4547860"/>
            <a:ext cx="3909848" cy="4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3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146704" y="2611820"/>
                <a:ext cx="4686537" cy="3526221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GB" sz="1800" dirty="0"/>
                  <a:t>According to the </a:t>
                </a:r>
                <a:r>
                  <a:rPr lang="en-GB" sz="1800" dirty="0" err="1"/>
                  <a:t>Luce</a:t>
                </a:r>
                <a:r>
                  <a:rPr lang="en-GB" sz="1800" dirty="0"/>
                  <a:t> model [</a:t>
                </a:r>
                <a:r>
                  <a:rPr lang="en-GB" sz="1800" dirty="0" err="1"/>
                  <a:t>Luce</a:t>
                </a:r>
                <a:r>
                  <a:rPr lang="en-GB" sz="1800" dirty="0"/>
                  <a:t>, 2005], given four items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800" dirty="0"/>
                  <a:t> the probability of observing a particular rank-order, say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800" dirty="0"/>
                  <a:t>, is given by:</a:t>
                </a:r>
              </a:p>
              <a:p>
                <a:pPr>
                  <a:spcBef>
                    <a:spcPts val="1200"/>
                  </a:spcBef>
                </a:pPr>
                <a:endParaRPr lang="en-US" sz="1800" b="0" dirty="0"/>
              </a:p>
              <a:p>
                <a:pPr>
                  <a:spcBef>
                    <a:spcPts val="1200"/>
                  </a:spcBef>
                </a:pPr>
                <a:endParaRPr lang="en-US" sz="1800" dirty="0"/>
              </a:p>
              <a:p>
                <a:pPr>
                  <a:spcBef>
                    <a:spcPts val="1200"/>
                  </a:spcBef>
                </a:pPr>
                <a:r>
                  <a:rPr lang="en-GB" sz="1800" dirty="0"/>
                  <a:t>where,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1800" dirty="0"/>
                  <a:t> is a particular permutation and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1800" dirty="0"/>
                  <a:t> is a transformation (e.g., linear, exponential, or sigmoid) over the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800" dirty="0"/>
                  <a:t> corresponding to item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800" b="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57F44D5-668E-4E9F-A3D8-F7A1B42C19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146704" y="2611820"/>
                <a:ext cx="4686537" cy="3526221"/>
              </a:xfrm>
              <a:blipFill>
                <a:blip r:embed="rId2"/>
                <a:stretch>
                  <a:fillRect l="-1040" t="-1554" r="-91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173401"/>
            <a:ext cx="11227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R Duncan </a:t>
            </a:r>
            <a:r>
              <a:rPr lang="en-GB" sz="1200" dirty="0" err="1"/>
              <a:t>Luce</a:t>
            </a:r>
            <a:r>
              <a:rPr lang="en-GB" sz="1200" dirty="0"/>
              <a:t>. </a:t>
            </a:r>
            <a:r>
              <a:rPr lang="en-GB" sz="1200" dirty="0">
                <a:hlinkClick r:id="rId3"/>
              </a:rPr>
              <a:t>Individual choice </a:t>
            </a:r>
            <a:r>
              <a:rPr lang="en-GB" sz="1200" dirty="0" err="1">
                <a:hlinkClick r:id="rId3"/>
              </a:rPr>
              <a:t>behavior</a:t>
            </a:r>
            <a:r>
              <a:rPr lang="en-GB" sz="1200" dirty="0"/>
              <a:t>. 1959.</a:t>
            </a:r>
          </a:p>
          <a:p>
            <a:pPr lvl="0" algn="ctr" defTabSz="914400">
              <a:defRPr/>
            </a:pPr>
            <a:r>
              <a:rPr lang="en-GB" sz="1200" dirty="0" err="1"/>
              <a:t>Zhe</a:t>
            </a:r>
            <a:r>
              <a:rPr lang="en-GB" sz="1200" dirty="0"/>
              <a:t> Cao, Tao Qin, Tie-Yan Liu, Ming-Feng Tsai, and Hang Li. </a:t>
            </a:r>
            <a:r>
              <a:rPr lang="en-GB" sz="1200" dirty="0">
                <a:hlinkClick r:id="rId4"/>
              </a:rPr>
              <a:t>Learning to rank: from pairwise approach to </a:t>
            </a:r>
            <a:r>
              <a:rPr lang="en-GB" sz="1200" dirty="0" err="1">
                <a:hlinkClick r:id="rId4"/>
              </a:rPr>
              <a:t>listwise</a:t>
            </a:r>
            <a:r>
              <a:rPr lang="en-GB" sz="1200" dirty="0">
                <a:hlinkClick r:id="rId4"/>
              </a:rPr>
              <a:t> approach</a:t>
            </a:r>
            <a:r>
              <a:rPr lang="en-GB" sz="1200" dirty="0"/>
              <a:t>. In ICML, 2007.</a:t>
            </a:r>
          </a:p>
          <a:p>
            <a:pPr lvl="0" algn="ctr" defTabSz="914400">
              <a:defRPr/>
            </a:pPr>
            <a:r>
              <a:rPr lang="en-GB" sz="1200" dirty="0"/>
              <a:t>Fen Xia, Tie-Yan Liu, </a:t>
            </a:r>
            <a:r>
              <a:rPr lang="en-GB" sz="1200" dirty="0" err="1"/>
              <a:t>Jue</a:t>
            </a:r>
            <a:r>
              <a:rPr lang="en-GB" sz="1200" dirty="0"/>
              <a:t> Wang, </a:t>
            </a:r>
            <a:r>
              <a:rPr lang="en-GB" sz="1200" dirty="0" err="1"/>
              <a:t>Wensheng</a:t>
            </a:r>
            <a:r>
              <a:rPr lang="en-GB" sz="1200" dirty="0"/>
              <a:t> Zhang, and Hang Li. </a:t>
            </a:r>
            <a:r>
              <a:rPr lang="en-GB" sz="1200" dirty="0">
                <a:hlinkClick r:id="rId5"/>
              </a:rPr>
              <a:t>Listwise approach to learning to rank: theory and algorithm</a:t>
            </a:r>
            <a:r>
              <a:rPr lang="en-GB" sz="1200" dirty="0"/>
              <a:t>. In ICML, 2008.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9BA1975-B3B8-4AFF-A0F6-8A405720D9C9}"/>
              </a:ext>
            </a:extLst>
          </p:cNvPr>
          <p:cNvSpPr txBox="1">
            <a:spLocks/>
          </p:cNvSpPr>
          <p:nvPr/>
        </p:nvSpPr>
        <p:spPr>
          <a:xfrm>
            <a:off x="7163875" y="1177160"/>
            <a:ext cx="4686537" cy="49608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ListNet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loss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Cao et al. [2007] propose to compute the probability distribution over all possible permutations based on model score and ground-truth labels. The loss is then given by the K-L divergence between these two distributions.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This is computationally very costly, computing permutations of only the top-K items makes it slightly less prohibitive.</a:t>
            </a:r>
          </a:p>
          <a:p>
            <a:pPr>
              <a:spcBef>
                <a:spcPts val="3000"/>
              </a:spcBef>
            </a:pPr>
            <a:r>
              <a:rPr lang="en-GB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ListMLE</a:t>
            </a:r>
            <a:r>
              <a:rPr lang="en-GB" sz="1800" dirty="0">
                <a:latin typeface="Segoe UI" panose="020B0502040204020203" pitchFamily="34" charset="0"/>
                <a:cs typeface="Segoe UI" panose="020B0502040204020203" pitchFamily="34" charset="0"/>
              </a:rPr>
              <a:t> loss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Xia et al. [2008] propose to compute the probability of the ideal permutation based on the ground truth. However, with categorical labels more than one permutation is possible.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12EA3-926E-40A0-8367-881E6F45B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01" y="3892341"/>
            <a:ext cx="5777942" cy="4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4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501-190D-4C2E-ACEC-7DF5D0A9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Listwise</a:t>
            </a:r>
            <a:r>
              <a:rPr lang="en-US" dirty="0"/>
              <a:t> objectives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A810A-A735-4B47-B2BE-94C260E8336B}"/>
              </a:ext>
            </a:extLst>
          </p:cNvPr>
          <p:cNvSpPr/>
          <p:nvPr/>
        </p:nvSpPr>
        <p:spPr>
          <a:xfrm>
            <a:off x="482162" y="6514525"/>
            <a:ext cx="11227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200" dirty="0" err="1"/>
              <a:t>Mingrui</a:t>
            </a:r>
            <a:r>
              <a:rPr lang="en-GB" sz="1200" dirty="0"/>
              <a:t> Wu, Yi Chang, Zhaohui Zheng, and </a:t>
            </a:r>
            <a:r>
              <a:rPr lang="en-GB" sz="1200" dirty="0" err="1"/>
              <a:t>Hongyuan</a:t>
            </a:r>
            <a:r>
              <a:rPr lang="en-GB" sz="1200" dirty="0"/>
              <a:t> </a:t>
            </a:r>
            <a:r>
              <a:rPr lang="en-GB" sz="1200" dirty="0" err="1"/>
              <a:t>Zha</a:t>
            </a:r>
            <a:r>
              <a:rPr lang="en-GB" sz="1200" dirty="0"/>
              <a:t>. </a:t>
            </a:r>
            <a:r>
              <a:rPr lang="en-GB" sz="1200" dirty="0">
                <a:hlinkClick r:id="rId2"/>
              </a:rPr>
              <a:t>Smoothing DCG for learning to rank: A novel approach using smoothed hinge functions</a:t>
            </a:r>
            <a:r>
              <a:rPr lang="en-GB" sz="1200" dirty="0"/>
              <a:t>. In CIKM, 2009.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9BA1975-B3B8-4AFF-A0F6-8A405720D9C9}"/>
              </a:ext>
            </a:extLst>
          </p:cNvPr>
          <p:cNvSpPr txBox="1">
            <a:spLocks/>
          </p:cNvSpPr>
          <p:nvPr/>
        </p:nvSpPr>
        <p:spPr>
          <a:xfrm>
            <a:off x="7163875" y="1177160"/>
            <a:ext cx="4686537" cy="4960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Smooth DCG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Wu et al. [2009] compute a “smooth” rank of documents as a function of their scores</a:t>
            </a:r>
          </a:p>
          <a:p>
            <a:pPr>
              <a:spcBef>
                <a:spcPts val="600"/>
              </a:spcBef>
            </a:pP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/>
              <a:t>This “smooth” rank can be plugged into a ranking metric, such as MRR or DCG, to produce a smooth ranking loss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AB77B-8563-4F10-8A46-0E5FDEEF8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306" y="2948120"/>
            <a:ext cx="2922891" cy="713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CDF58-0E17-4601-9778-BBA8DE629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745" y="3889754"/>
            <a:ext cx="2291503" cy="69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40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F25E0-688D-EEF8-6ED7-185EA9810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7D150D-BEED-C776-304D-DA43D8CDD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CA" sz="4000" dirty="0"/>
              <a:t>Advanced Topic</a:t>
            </a:r>
            <a:br>
              <a:rPr lang="en-CA" dirty="0"/>
            </a:br>
            <a:r>
              <a:rPr lang="en-CA" dirty="0"/>
              <a:t>Deep Learning to Rank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91FCBD-1908-F470-FC9F-9C942B331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4283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F0EF-79A6-43D3-B0DA-FB349EF6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360" y="644949"/>
            <a:ext cx="5045374" cy="1639884"/>
          </a:xfrm>
        </p:spPr>
        <p:txBody>
          <a:bodyPr>
            <a:normAutofit/>
          </a:bodyPr>
          <a:lstStyle/>
          <a:p>
            <a:r>
              <a:rPr lang="en-US" sz="5400" dirty="0"/>
              <a:t>BERT</a:t>
            </a:r>
            <a:endParaRPr lang="en-GB" sz="5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A611D5-5922-4466-8A35-1301B17DE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360" y="2544211"/>
            <a:ext cx="4047464" cy="343709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Bef>
                <a:spcPts val="2400"/>
              </a:spcBef>
            </a:pPr>
            <a:r>
              <a:rPr lang="en-US" sz="2400" dirty="0"/>
              <a:t>Stacked transformer layers</a:t>
            </a:r>
          </a:p>
          <a:p>
            <a:pPr>
              <a:spcBef>
                <a:spcPts val="2400"/>
              </a:spcBef>
            </a:pPr>
            <a:r>
              <a:rPr lang="en-US" sz="2400" dirty="0"/>
              <a:t>Pretrained on two tasks: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Masked language modeling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Next sentence prediction</a:t>
            </a:r>
          </a:p>
          <a:p>
            <a:pPr>
              <a:spcBef>
                <a:spcPts val="2400"/>
              </a:spcBef>
            </a:pPr>
            <a:r>
              <a:rPr lang="en-GB" sz="2400" dirty="0"/>
              <a:t>Input: WordPiece embedding + position embedding + segment embedding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97CAF-9E36-4201-BB31-7DB9DA2B0290}"/>
              </a:ext>
            </a:extLst>
          </p:cNvPr>
          <p:cNvSpPr/>
          <p:nvPr/>
        </p:nvSpPr>
        <p:spPr>
          <a:xfrm>
            <a:off x="1720620" y="6547916"/>
            <a:ext cx="875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200" dirty="0"/>
              <a:t>Jacob Devlin, Ming-Wei Chang, et al. </a:t>
            </a:r>
            <a:r>
              <a:rPr lang="en-GB" sz="1200" dirty="0">
                <a:hlinkClick r:id="rId2"/>
              </a:rPr>
              <a:t>Bert: Pre-training of deep bidirectional transformers for language understanding</a:t>
            </a:r>
            <a:r>
              <a:rPr lang="en-GB" sz="1200" dirty="0"/>
              <a:t>. In NAACL, 2018.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9348B-4966-4A60-BE01-BCB326B2E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540" y="1039521"/>
            <a:ext cx="5849343" cy="2389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3E400-5112-4319-A994-5B964C1FF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971" y="3954186"/>
            <a:ext cx="6646174" cy="22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85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CD10-9DC8-B5F3-40BF-0F954817B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Agenda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7C7AE4D8-61A0-165D-6916-4EEEDAA337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3556870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B4507C85-9C8E-4C25-86C8-6945D153AE92}">
                    <psuz:zmPr id="{B9FDD8C3-06BF-454B-8B43-2211E456027B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95B14FD-F35D-4E69-A292-722F2B4978A8}">
                    <psuz:zmPr id="{B449E209-E84F-4BA9-8BCC-12C574AF1D01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5A4859B-4064-4D87-898C-EF7191685AF4}">
                    <psuz:zmPr id="{962F153D-B54C-4CEB-BA3B-33E139ECC515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0B1477A-E7BF-4104-B030-A24A75348C5A}">
                    <psuz:zmPr id="{E1EEC442-4079-4595-A960-E3180AD56206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D13A052-7B14-4C29-8BA7-FE7E5D19C58D}">
                    <psuz:zmPr id="{95C7D955-A265-4BD2-BD88-BFF2680DCBE5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5C10239-23E1-4793-9134-046B44506ADB}">
                    <psuz:zmPr id="{B554DF4A-29C6-4553-A6DE-973425182281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7C7AE4D8-61A0-165D-6916-4EEEDAA33731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Picture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5679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18660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1641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Picture 7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5679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Picture 8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660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Picture 9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91641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052624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F0EF-79A6-43D3-B0DA-FB349EF6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4" y="609601"/>
            <a:ext cx="5622727" cy="1358288"/>
          </a:xfrm>
        </p:spPr>
        <p:txBody>
          <a:bodyPr>
            <a:normAutofit/>
          </a:bodyPr>
          <a:lstStyle/>
          <a:p>
            <a:r>
              <a:rPr lang="en-US" sz="4800" dirty="0"/>
              <a:t>BERT for Ranking</a:t>
            </a:r>
            <a:endParaRPr lang="en-GB" sz="4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A611D5-5922-4466-8A35-1301B17DE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2105866"/>
            <a:ext cx="7219584" cy="13594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1800" dirty="0"/>
              <a:t>BERT (and other large-scale unsupervised language models) are demonstrating dramatic performance improvements on many IR tasks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97CAF-9E36-4201-BB31-7DB9DA2B0290}"/>
              </a:ext>
            </a:extLst>
          </p:cNvPr>
          <p:cNvSpPr/>
          <p:nvPr/>
        </p:nvSpPr>
        <p:spPr>
          <a:xfrm>
            <a:off x="33166" y="6542948"/>
            <a:ext cx="8750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200" dirty="0"/>
              <a:t>Rodrigo Nogueira, and Kyunghyun Cho. </a:t>
            </a:r>
            <a:r>
              <a:rPr lang="en-GB" sz="1200" dirty="0">
                <a:hlinkClick r:id="rId2"/>
              </a:rPr>
              <a:t>Passage Re-ranking with BERT</a:t>
            </a:r>
            <a:r>
              <a:rPr lang="en-GB" sz="1200" dirty="0"/>
              <a:t>. In arXiv, 2019.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1F8ACA-7339-49DF-9FC0-D6ED5687C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829" y="890075"/>
            <a:ext cx="3408074" cy="8587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58DA0-469F-44EF-88C8-6E0F95E947B9}"/>
              </a:ext>
            </a:extLst>
          </p:cNvPr>
          <p:cNvGrpSpPr/>
          <p:nvPr/>
        </p:nvGrpSpPr>
        <p:grpSpPr>
          <a:xfrm>
            <a:off x="1631062" y="2987063"/>
            <a:ext cx="6250869" cy="3398156"/>
            <a:chOff x="2215726" y="2995702"/>
            <a:chExt cx="6250869" cy="33981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903105-4E8E-47E7-BD9B-DD58C3E3D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7845"/>
            <a:stretch/>
          </p:blipFill>
          <p:spPr>
            <a:xfrm>
              <a:off x="2215726" y="3953648"/>
              <a:ext cx="1710024" cy="165712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7DBA4F-7FEF-4CF2-B3EC-AD433B409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816"/>
            <a:stretch/>
          </p:blipFill>
          <p:spPr>
            <a:xfrm>
              <a:off x="5155671" y="3109700"/>
              <a:ext cx="3310924" cy="32841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9A4790-ED91-48FA-8BE1-754FEF8CD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2886" t="75010" r="206" b="7206"/>
            <a:stretch/>
          </p:blipFill>
          <p:spPr>
            <a:xfrm rot="10800000">
              <a:off x="5077664" y="2995702"/>
              <a:ext cx="555342" cy="5840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3F7772-C556-4353-8F37-2CF2B1DF88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2886" t="75010" r="206" b="7206"/>
            <a:stretch/>
          </p:blipFill>
          <p:spPr>
            <a:xfrm rot="5400000">
              <a:off x="4992197" y="5490655"/>
              <a:ext cx="555342" cy="5840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FE85D1-67CE-4A08-AC76-742BE220E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3406" y="3284727"/>
              <a:ext cx="244935" cy="23404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E38C9A-FAD3-498A-B056-ED85D09E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8991" y="4182638"/>
              <a:ext cx="176556" cy="16791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94607E8-734C-4BD2-95C4-5C2DBCE99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0854" y="3265774"/>
              <a:ext cx="848027" cy="2721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22B0C17-7EBF-4B0C-928D-3AFF1636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4372" y="5475984"/>
              <a:ext cx="713033" cy="27215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B179CBA-4FD1-41C5-A7D9-582BFDC22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68350" y="5503512"/>
              <a:ext cx="713033" cy="2721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9BA3F41-FF2D-47D1-847C-F21D792D3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1967" y="5766821"/>
              <a:ext cx="1177209" cy="13738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27CAF2D-CA93-480A-A5BB-2E2916446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2336"/>
            <a:stretch/>
          </p:blipFill>
          <p:spPr>
            <a:xfrm>
              <a:off x="7236615" y="3578034"/>
              <a:ext cx="812266" cy="15764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A90AB61-4574-4A37-9545-96BDD305A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4045" y="3546558"/>
              <a:ext cx="244935" cy="18615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1EB55B-E4EC-41E0-B3E0-5C839FE72721}"/>
                </a:ext>
              </a:extLst>
            </p:cNvPr>
            <p:cNvSpPr txBox="1"/>
            <p:nvPr/>
          </p:nvSpPr>
          <p:spPr>
            <a:xfrm>
              <a:off x="6373497" y="3166910"/>
              <a:ext cx="10231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MS MARCO</a:t>
              </a:r>
              <a:endParaRPr lang="en-CA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C04D07-D098-4AC6-A82A-68C2C0968FA2}"/>
                </a:ext>
              </a:extLst>
            </p:cNvPr>
            <p:cNvSpPr txBox="1"/>
            <p:nvPr/>
          </p:nvSpPr>
          <p:spPr>
            <a:xfrm>
              <a:off x="5836308" y="5678861"/>
              <a:ext cx="21085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Query Passage Pair</a:t>
              </a:r>
              <a:endParaRPr lang="en-CA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14003E9-C169-45C3-928B-AF1A8040A771}"/>
                </a:ext>
              </a:extLst>
            </p:cNvPr>
            <p:cNvSpPr txBox="1"/>
            <p:nvPr/>
          </p:nvSpPr>
          <p:spPr>
            <a:xfrm>
              <a:off x="5710198" y="5371694"/>
              <a:ext cx="818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Query</a:t>
              </a:r>
              <a:endParaRPr lang="en-CA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116C5D-BAB1-4C68-BB9F-05B8E6C75DA0}"/>
                </a:ext>
              </a:extLst>
            </p:cNvPr>
            <p:cNvSpPr txBox="1"/>
            <p:nvPr/>
          </p:nvSpPr>
          <p:spPr>
            <a:xfrm>
              <a:off x="7200854" y="5367858"/>
              <a:ext cx="8180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Passage</a:t>
              </a:r>
              <a:endParaRPr lang="en-CA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2CE563-877E-4B96-B132-248BA5BA0B0E}"/>
                </a:ext>
              </a:extLst>
            </p:cNvPr>
            <p:cNvSpPr txBox="1"/>
            <p:nvPr/>
          </p:nvSpPr>
          <p:spPr>
            <a:xfrm>
              <a:off x="5198931" y="3313104"/>
              <a:ext cx="47639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score</a:t>
              </a:r>
              <a:endParaRPr lang="en-CA" sz="10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153FB8-19A3-4D60-899A-1896CB3C6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99085" y="4419602"/>
              <a:ext cx="136603" cy="156595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5F739F5-1666-45C7-9DF8-6E71CAE79129}"/>
                </a:ext>
              </a:extLst>
            </p:cNvPr>
            <p:cNvCxnSpPr>
              <a:cxnSpLocks/>
            </p:cNvCxnSpPr>
            <p:nvPr/>
          </p:nvCxnSpPr>
          <p:spPr>
            <a:xfrm>
              <a:off x="3799085" y="4549341"/>
              <a:ext cx="1449514" cy="0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8304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1600" y="4294689"/>
            <a:ext cx="3259354" cy="227913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3253" y="225374"/>
            <a:ext cx="8051032" cy="1478570"/>
          </a:xfrm>
        </p:spPr>
        <p:txBody>
          <a:bodyPr>
            <a:normAutofit/>
          </a:bodyPr>
          <a:lstStyle/>
          <a:p>
            <a:r>
              <a:rPr lang="en-US" dirty="0"/>
              <a:t>Many older neural architectures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308425" y="6573826"/>
            <a:ext cx="11657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Palangi et al., 2015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94" y="1936896"/>
            <a:ext cx="1847838" cy="23577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0283" y="4294689"/>
            <a:ext cx="14622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Kalchbrenner et al., 2014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672" y="1831291"/>
            <a:ext cx="3122168" cy="14650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44200" y="3296378"/>
            <a:ext cx="10631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7"/>
              </a:rPr>
              <a:t>Denil et al., 2014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7624" y="3572439"/>
            <a:ext cx="3858122" cy="16183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44191" y="5100496"/>
            <a:ext cx="726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9"/>
              </a:rPr>
              <a:t>Kim, 2014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0113" y="1760973"/>
            <a:ext cx="3694762" cy="16406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92206" y="3401661"/>
            <a:ext cx="16305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11"/>
              </a:rPr>
              <a:t>Severyn and Moschitti, 2015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r="3143"/>
          <a:stretch/>
        </p:blipFill>
        <p:spPr>
          <a:xfrm>
            <a:off x="3046632" y="5248096"/>
            <a:ext cx="1701691" cy="1265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9811" y="5425515"/>
            <a:ext cx="2252764" cy="10877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07041" y="6513240"/>
            <a:ext cx="1058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14"/>
              </a:rPr>
              <a:t>Zhao et al., 2015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67531" y="5473408"/>
            <a:ext cx="1901491" cy="1039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42023" y="6513240"/>
            <a:ext cx="95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16"/>
              </a:rPr>
              <a:t>Hu et al., 2014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2" name="Content Placeholder 9">
            <a:extLst>
              <a:ext uri="{FF2B5EF4-FFF2-40B4-BE49-F238E27FC236}">
                <a16:creationId xmlns:a16="http://schemas.microsoft.com/office/drawing/2014/main" id="{F8FFCD0E-666A-4DB1-9083-C0901B6756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176" y="4868030"/>
            <a:ext cx="2879272" cy="13999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099638-E543-4E72-8B9B-691E6377722A}"/>
              </a:ext>
            </a:extLst>
          </p:cNvPr>
          <p:cNvSpPr txBox="1"/>
          <p:nvPr/>
        </p:nvSpPr>
        <p:spPr>
          <a:xfrm>
            <a:off x="3576031" y="6665640"/>
            <a:ext cx="9476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18"/>
              </a:rPr>
              <a:t>Tai et al., 2015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E77192-8AC7-418D-A5D8-D7D50ABD6C50}"/>
              </a:ext>
            </a:extLst>
          </p:cNvPr>
          <p:cNvSpPr txBox="1"/>
          <p:nvPr/>
        </p:nvSpPr>
        <p:spPr>
          <a:xfrm>
            <a:off x="979102" y="6267680"/>
            <a:ext cx="10134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19"/>
              </a:rPr>
              <a:t>Guo et al., 2016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0F3FE-C1D4-483B-A3BC-673915EF15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2511" y="1097080"/>
            <a:ext cx="3319023" cy="9138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C82E81-3522-481C-B168-9775A13F0D1B}"/>
              </a:ext>
            </a:extLst>
          </p:cNvPr>
          <p:cNvSpPr txBox="1"/>
          <p:nvPr/>
        </p:nvSpPr>
        <p:spPr>
          <a:xfrm>
            <a:off x="9935312" y="1940829"/>
            <a:ext cx="10134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21"/>
              </a:rPr>
              <a:t>Hui et al., 2017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F9DD1-1C2D-47EC-BFA8-BFDFDEB49B8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54875" y="2572917"/>
            <a:ext cx="2595384" cy="5056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E21EA4-6713-4BE4-A614-CBBD4AD49430}"/>
              </a:ext>
            </a:extLst>
          </p:cNvPr>
          <p:cNvSpPr txBox="1"/>
          <p:nvPr/>
        </p:nvSpPr>
        <p:spPr>
          <a:xfrm>
            <a:off x="10100699" y="3074184"/>
            <a:ext cx="1103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23"/>
              </a:rPr>
              <a:t>Pang et al., 2017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86FE5-F532-4469-932C-8917B6BCA87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80704" y="3280620"/>
            <a:ext cx="1786850" cy="73813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4020023-635C-4D51-92A3-F7429F18C40E}"/>
              </a:ext>
            </a:extLst>
          </p:cNvPr>
          <p:cNvSpPr txBox="1"/>
          <p:nvPr/>
        </p:nvSpPr>
        <p:spPr>
          <a:xfrm>
            <a:off x="8922261" y="4025857"/>
            <a:ext cx="1103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(</a:t>
            </a:r>
            <a:r>
              <a:rPr lang="en-US" dirty="0">
                <a:hlinkClick r:id="rId25"/>
              </a:rPr>
              <a:t>Jaech et al., 2017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DDFF28-BF78-45AF-AC8B-CBB38CA499FC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699"/>
          <a:stretch/>
        </p:blipFill>
        <p:spPr>
          <a:xfrm>
            <a:off x="10557414" y="3440887"/>
            <a:ext cx="1346115" cy="8991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72216CB-F287-4F35-A8CF-0218EB205FB4}"/>
              </a:ext>
            </a:extLst>
          </p:cNvPr>
          <p:cNvSpPr txBox="1"/>
          <p:nvPr/>
        </p:nvSpPr>
        <p:spPr>
          <a:xfrm>
            <a:off x="10570469" y="4340053"/>
            <a:ext cx="13200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7"/>
              </a:rPr>
              <a:t>(</a:t>
            </a:r>
            <a:r>
              <a:rPr lang="en-US" sz="900" kern="0" dirty="0">
                <a:solidFill>
                  <a:sysClr val="windowText" lastClr="000000"/>
                </a:solidFill>
                <a:hlinkClick r:id="rId27"/>
              </a:rPr>
              <a:t>Dehghani et al., 2017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72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FD873-3AC7-7B69-97D8-F5E124D9A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F89937-136F-3E63-FE6B-95C0318B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CA" sz="4000" dirty="0"/>
              <a:t>Advanced Topic</a:t>
            </a:r>
            <a:br>
              <a:rPr lang="en-CA" dirty="0"/>
            </a:br>
            <a:r>
              <a:rPr lang="en-CA" dirty="0"/>
              <a:t>Stochastic Learning to Rank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10810E-67C2-0E9D-4BEA-F639A25FF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3380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6591-C59E-4264-8568-F92A9674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ranking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D03C2B-C1D3-434F-B94B-9A070CB0B5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7543"/>
                <a:ext cx="10515600" cy="470443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US" sz="1800" dirty="0"/>
                  <a:t>A stochastic ranking model samples a ranking from a probability distribution over all possible permutations of items in the collection—i.e., for the same intent it returns a slightly different ranking on each impression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sz="1800" dirty="0"/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sz="1800" dirty="0"/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sz="1800" dirty="0"/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US" sz="1800" dirty="0"/>
              </a:p>
              <a:p>
                <a:pPr marL="0" indent="0">
                  <a:lnSpc>
                    <a:spcPct val="110000"/>
                  </a:lnSpc>
                  <a:spcBef>
                    <a:spcPts val="1800"/>
                  </a:spcBef>
                  <a:buNone/>
                </a:pPr>
                <a:r>
                  <a:rPr lang="en-US" sz="1800" dirty="0"/>
                  <a:t>Given a static ranking policy, we can generate a stochastic equivalent using </a:t>
                </a:r>
                <a:r>
                  <a:rPr lang="en-GB" sz="1800" dirty="0" err="1"/>
                  <a:t>Plackett</a:t>
                </a:r>
                <a:r>
                  <a:rPr lang="en-GB" sz="1800" dirty="0"/>
                  <a:t>-Luce sampling</a:t>
                </a:r>
                <a:r>
                  <a:rPr lang="en-US" sz="1800" dirty="0"/>
                  <a:t>—for example, </a:t>
                </a:r>
                <a:r>
                  <a:rPr lang="en-GB" sz="1800" dirty="0"/>
                  <a:t>given items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800" dirty="0"/>
                  <a:t> the probability of sampling a particular ranking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800" dirty="0"/>
                  <a:t> is: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GB" sz="1800" dirty="0"/>
              </a:p>
              <a:p>
                <a:pPr marL="0" indent="0">
                  <a:lnSpc>
                    <a:spcPct val="110000"/>
                  </a:lnSpc>
                  <a:buNone/>
                </a:pPr>
                <a:endParaRPr lang="en-GB" sz="1800" dirty="0"/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1800" dirty="0"/>
                  <a:t>: a ranking,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1800" dirty="0"/>
                  <a:t>: a transformation, e.g., exponential over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800" dirty="0"/>
                  <a:t> for document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sz="1800" dirty="0"/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GB" sz="1800" dirty="0"/>
                  <a:t>Equivalent to sequentially sampling documents without replacement with probability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D03C2B-C1D3-434F-B94B-9A070CB0B5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7543"/>
                <a:ext cx="10515600" cy="4704436"/>
              </a:xfrm>
              <a:blipFill>
                <a:blip r:embed="rId2"/>
                <a:stretch>
                  <a:fillRect l="-522" t="-649" b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478DBD2-4F86-43A9-B303-C248A9E8290D}"/>
              </a:ext>
            </a:extLst>
          </p:cNvPr>
          <p:cNvGrpSpPr/>
          <p:nvPr/>
        </p:nvGrpSpPr>
        <p:grpSpPr>
          <a:xfrm>
            <a:off x="439647" y="2293198"/>
            <a:ext cx="11312706" cy="1488892"/>
            <a:chOff x="439647" y="2613939"/>
            <a:chExt cx="11312706" cy="1488892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E91F91F8-684E-4BA0-979E-CB897935E98A}"/>
                </a:ext>
              </a:extLst>
            </p:cNvPr>
            <p:cNvSpPr/>
            <p:nvPr/>
          </p:nvSpPr>
          <p:spPr>
            <a:xfrm>
              <a:off x="439647" y="2613939"/>
              <a:ext cx="11312706" cy="1488892"/>
            </a:xfrm>
            <a:prstGeom prst="roundRect">
              <a:avLst>
                <a:gd name="adj" fmla="val 10236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1C92983B-3994-4027-B6A0-4B5A21163741}"/>
                </a:ext>
              </a:extLst>
            </p:cNvPr>
            <p:cNvGrpSpPr/>
            <p:nvPr/>
          </p:nvGrpSpPr>
          <p:grpSpPr>
            <a:xfrm>
              <a:off x="526487" y="2735841"/>
              <a:ext cx="11139027" cy="1248313"/>
              <a:chOff x="836462" y="3051810"/>
              <a:chExt cx="11139027" cy="1248313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BDC58ED-C54A-466E-8F2C-9AE435D24AE6}"/>
                  </a:ext>
                </a:extLst>
              </p:cNvPr>
              <p:cNvGrpSpPr/>
              <p:nvPr/>
            </p:nvGrpSpPr>
            <p:grpSpPr>
              <a:xfrm>
                <a:off x="836462" y="3051810"/>
                <a:ext cx="2743543" cy="1236571"/>
                <a:chOff x="836462" y="3051810"/>
                <a:chExt cx="2743543" cy="1236571"/>
              </a:xfrm>
            </p:grpSpPr>
            <p:pic>
              <p:nvPicPr>
                <p:cNvPr id="4" name="Content Placeholder 9" descr="Database">
                  <a:extLst>
                    <a:ext uri="{FF2B5EF4-FFF2-40B4-BE49-F238E27FC236}">
                      <a16:creationId xmlns:a16="http://schemas.microsoft.com/office/drawing/2014/main" id="{E14AC7EA-D7D6-47EA-8964-2E77C11A93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29396" y="3287824"/>
                  <a:ext cx="550609" cy="550609"/>
                </a:xfrm>
                <a:prstGeom prst="rect">
                  <a:avLst/>
                </a:prstGeom>
              </p:spPr>
            </p:pic>
            <p:pic>
              <p:nvPicPr>
                <p:cNvPr id="5" name="Graphic 4" descr="Female Profile">
                  <a:extLst>
                    <a:ext uri="{FF2B5EF4-FFF2-40B4-BE49-F238E27FC236}">
                      <a16:creationId xmlns:a16="http://schemas.microsoft.com/office/drawing/2014/main" id="{FF91C549-0B3B-4F63-8C3A-12AFD7E36D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6462" y="3287825"/>
                  <a:ext cx="550609" cy="550609"/>
                </a:xfrm>
                <a:prstGeom prst="rect">
                  <a:avLst/>
                </a:prstGeom>
              </p:spPr>
            </p:pic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8FC950F8-9FC3-4E58-8093-553908AD8681}"/>
                    </a:ext>
                  </a:extLst>
                </p:cNvPr>
                <p:cNvGrpSpPr/>
                <p:nvPr/>
              </p:nvGrpSpPr>
              <p:grpSpPr>
                <a:xfrm>
                  <a:off x="1356756" y="3051810"/>
                  <a:ext cx="1642325" cy="246221"/>
                  <a:chOff x="4587350" y="2018039"/>
                  <a:chExt cx="1642325" cy="246221"/>
                </a:xfrm>
              </p:grpSpPr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40FB4A39-002B-441D-A9CF-F0631B013D14}"/>
                      </a:ext>
                    </a:extLst>
                  </p:cNvPr>
                  <p:cNvSpPr txBox="1"/>
                  <p:nvPr/>
                </p:nvSpPr>
                <p:spPr>
                  <a:xfrm>
                    <a:off x="4587350" y="2018039"/>
                    <a:ext cx="1642325" cy="24622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restaurants in montreal</a:t>
                    </a:r>
                    <a:endParaRPr lang="en-CA" sz="1000" dirty="0"/>
                  </a:p>
                </p:txBody>
              </p:sp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4B79E348-CEFE-4E47-82D5-2BF0C036A0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grayscl/>
                  </a:blip>
                  <a:srcRect l="92561" t="11425" r="879" b="12376"/>
                  <a:stretch/>
                </p:blipFill>
                <p:spPr>
                  <a:xfrm>
                    <a:off x="5996771" y="2027627"/>
                    <a:ext cx="232904" cy="2270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5AF1A86E-1DAE-4D30-BE4C-8CCBA6C27E4D}"/>
                    </a:ext>
                  </a:extLst>
                </p:cNvPr>
                <p:cNvGrpSpPr/>
                <p:nvPr/>
              </p:nvGrpSpPr>
              <p:grpSpPr>
                <a:xfrm>
                  <a:off x="1973648" y="3622928"/>
                  <a:ext cx="469169" cy="665453"/>
                  <a:chOff x="7066253" y="1938911"/>
                  <a:chExt cx="469169" cy="665453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046185CA-F9DB-4DBE-AC0F-A26EBF00A8F5}"/>
                      </a:ext>
                    </a:extLst>
                  </p:cNvPr>
                  <p:cNvSpPr/>
                  <p:nvPr/>
                </p:nvSpPr>
                <p:spPr>
                  <a:xfrm>
                    <a:off x="7066253" y="1938911"/>
                    <a:ext cx="469169" cy="665453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4D05AB33-563F-4328-8244-BB7C31495F3F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01296"/>
                    <a:ext cx="306396" cy="52661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6FBB4546-346C-43B5-8197-FC1BB665F291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97231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E880E415-223F-4BD0-8410-D0E70A9293B1}"/>
                      </a:ext>
                    </a:extLst>
                  </p:cNvPr>
                  <p:cNvSpPr/>
                  <p:nvPr/>
                </p:nvSpPr>
                <p:spPr>
                  <a:xfrm>
                    <a:off x="7117326" y="2192645"/>
                    <a:ext cx="306396" cy="5266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533D7CCA-3B18-4F13-AB88-284606BB0D33}"/>
                      </a:ext>
                    </a:extLst>
                  </p:cNvPr>
                  <p:cNvSpPr/>
                  <p:nvPr/>
                </p:nvSpPr>
                <p:spPr>
                  <a:xfrm>
                    <a:off x="7117326" y="2288059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3782270C-D0C8-47EF-BF47-FA90E5091B7D}"/>
                      </a:ext>
                    </a:extLst>
                  </p:cNvPr>
                  <p:cNvSpPr/>
                  <p:nvPr/>
                </p:nvSpPr>
                <p:spPr>
                  <a:xfrm>
                    <a:off x="7117326" y="2383473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A1A68100-972F-4EDA-BCB7-4BA0776AFD0F}"/>
                      </a:ext>
                    </a:extLst>
                  </p:cNvPr>
                  <p:cNvSpPr/>
                  <p:nvPr/>
                </p:nvSpPr>
                <p:spPr>
                  <a:xfrm>
                    <a:off x="7117326" y="2478887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17" name="Connector: Elbow 16">
                  <a:extLst>
                    <a:ext uri="{FF2B5EF4-FFF2-40B4-BE49-F238E27FC236}">
                      <a16:creationId xmlns:a16="http://schemas.microsoft.com/office/drawing/2014/main" id="{1453976C-A29B-487E-A99A-405C26156506}"/>
                    </a:ext>
                  </a:extLst>
                </p:cNvPr>
                <p:cNvCxnSpPr>
                  <a:stCxn id="5" idx="0"/>
                  <a:endCxn id="7" idx="1"/>
                </p:cNvCxnSpPr>
                <p:nvPr/>
              </p:nvCxnSpPr>
              <p:spPr>
                <a:xfrm rot="5400000" flipH="1" flipV="1">
                  <a:off x="1177809" y="3108879"/>
                  <a:ext cx="112904" cy="244989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or: Elbow 17">
                  <a:extLst>
                    <a:ext uri="{FF2B5EF4-FFF2-40B4-BE49-F238E27FC236}">
                      <a16:creationId xmlns:a16="http://schemas.microsoft.com/office/drawing/2014/main" id="{956D008D-0426-4CB1-8FA4-341741A99365}"/>
                    </a:ext>
                  </a:extLst>
                </p:cNvPr>
                <p:cNvCxnSpPr>
                  <a:cxnSpLocks/>
                  <a:stCxn id="8" idx="3"/>
                  <a:endCxn id="4" idx="0"/>
                </p:cNvCxnSpPr>
                <p:nvPr/>
              </p:nvCxnSpPr>
              <p:spPr>
                <a:xfrm>
                  <a:off x="2999081" y="3174920"/>
                  <a:ext cx="305620" cy="11290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or: Elbow 18">
                  <a:extLst>
                    <a:ext uri="{FF2B5EF4-FFF2-40B4-BE49-F238E27FC236}">
                      <a16:creationId xmlns:a16="http://schemas.microsoft.com/office/drawing/2014/main" id="{114DB43F-FE61-471C-ACED-7F47B125CE98}"/>
                    </a:ext>
                  </a:extLst>
                </p:cNvPr>
                <p:cNvCxnSpPr>
                  <a:cxnSpLocks/>
                  <a:stCxn id="4" idx="2"/>
                  <a:endCxn id="10" idx="3"/>
                </p:cNvCxnSpPr>
                <p:nvPr/>
              </p:nvCxnSpPr>
              <p:spPr>
                <a:xfrm rot="5400000">
                  <a:off x="2815148" y="3466102"/>
                  <a:ext cx="117222" cy="86188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or: Elbow 19">
                  <a:extLst>
                    <a:ext uri="{FF2B5EF4-FFF2-40B4-BE49-F238E27FC236}">
                      <a16:creationId xmlns:a16="http://schemas.microsoft.com/office/drawing/2014/main" id="{D06F3227-9F13-4F05-9BE7-226E6451B995}"/>
                    </a:ext>
                  </a:extLst>
                </p:cNvPr>
                <p:cNvCxnSpPr>
                  <a:cxnSpLocks/>
                  <a:stCxn id="10" idx="1"/>
                  <a:endCxn id="5" idx="2"/>
                </p:cNvCxnSpPr>
                <p:nvPr/>
              </p:nvCxnSpPr>
              <p:spPr>
                <a:xfrm rot="10800000">
                  <a:off x="1111768" y="3838435"/>
                  <a:ext cx="861881" cy="117221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21C47CB4-2D7B-41F2-8191-37AA6703B23D}"/>
                  </a:ext>
                </a:extLst>
              </p:cNvPr>
              <p:cNvGrpSpPr/>
              <p:nvPr/>
            </p:nvGrpSpPr>
            <p:grpSpPr>
              <a:xfrm>
                <a:off x="9233913" y="3063552"/>
                <a:ext cx="2741576" cy="1236571"/>
                <a:chOff x="9233913" y="3063552"/>
                <a:chExt cx="2741576" cy="1236571"/>
              </a:xfrm>
            </p:grpSpPr>
            <p:pic>
              <p:nvPicPr>
                <p:cNvPr id="53" name="Content Placeholder 9" descr="Database">
                  <a:extLst>
                    <a:ext uri="{FF2B5EF4-FFF2-40B4-BE49-F238E27FC236}">
                      <a16:creationId xmlns:a16="http://schemas.microsoft.com/office/drawing/2014/main" id="{7489732E-0612-4FB0-B9EB-E9A5EA279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24880" y="3299566"/>
                  <a:ext cx="550609" cy="550609"/>
                </a:xfrm>
                <a:prstGeom prst="rect">
                  <a:avLst/>
                </a:prstGeom>
              </p:spPr>
            </p:pic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2F68DA95-1966-4ADF-850C-1D0265AFF6A9}"/>
                    </a:ext>
                  </a:extLst>
                </p:cNvPr>
                <p:cNvGrpSpPr/>
                <p:nvPr/>
              </p:nvGrpSpPr>
              <p:grpSpPr>
                <a:xfrm>
                  <a:off x="9752240" y="3063552"/>
                  <a:ext cx="1642325" cy="246221"/>
                  <a:chOff x="4587350" y="2018039"/>
                  <a:chExt cx="1642325" cy="246221"/>
                </a:xfrm>
              </p:grpSpPr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EAB70F98-9AD0-4682-A13F-9709C759AB04}"/>
                      </a:ext>
                    </a:extLst>
                  </p:cNvPr>
                  <p:cNvSpPr txBox="1"/>
                  <p:nvPr/>
                </p:nvSpPr>
                <p:spPr>
                  <a:xfrm>
                    <a:off x="4587350" y="2018039"/>
                    <a:ext cx="1642325" cy="24622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restaurants in montreal</a:t>
                    </a:r>
                    <a:endParaRPr lang="en-CA" sz="1000" dirty="0"/>
                  </a:p>
                </p:txBody>
              </p:sp>
              <p:pic>
                <p:nvPicPr>
                  <p:cNvPr id="56" name="Picture 55">
                    <a:extLst>
                      <a:ext uri="{FF2B5EF4-FFF2-40B4-BE49-F238E27FC236}">
                        <a16:creationId xmlns:a16="http://schemas.microsoft.com/office/drawing/2014/main" id="{0BE343C8-DFA1-41FF-83DB-90104E3C69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grayscl/>
                  </a:blip>
                  <a:srcRect l="92561" t="11425" r="879" b="12376"/>
                  <a:stretch/>
                </p:blipFill>
                <p:spPr>
                  <a:xfrm>
                    <a:off x="5996771" y="2027627"/>
                    <a:ext cx="232904" cy="2270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E39D7DA0-171A-4DD1-9947-248D62A97462}"/>
                    </a:ext>
                  </a:extLst>
                </p:cNvPr>
                <p:cNvGrpSpPr/>
                <p:nvPr/>
              </p:nvGrpSpPr>
              <p:grpSpPr>
                <a:xfrm>
                  <a:off x="10369132" y="3634670"/>
                  <a:ext cx="469169" cy="665453"/>
                  <a:chOff x="7066253" y="1938911"/>
                  <a:chExt cx="469169" cy="665453"/>
                </a:xfrm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BDA9A3A6-BB1D-4D27-AE79-46CCC46B29E8}"/>
                      </a:ext>
                    </a:extLst>
                  </p:cNvPr>
                  <p:cNvSpPr/>
                  <p:nvPr/>
                </p:nvSpPr>
                <p:spPr>
                  <a:xfrm>
                    <a:off x="7066253" y="1938911"/>
                    <a:ext cx="469169" cy="665453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554AEC71-9BE4-4D48-946A-C134AE911F1B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01296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FA3064B5-0947-4390-BC4D-FB2B8B45F51F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97231"/>
                    <a:ext cx="306396" cy="52661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D0DCEE22-7640-46C9-BD9D-3ACC1B2587C9}"/>
                      </a:ext>
                    </a:extLst>
                  </p:cNvPr>
                  <p:cNvSpPr/>
                  <p:nvPr/>
                </p:nvSpPr>
                <p:spPr>
                  <a:xfrm>
                    <a:off x="7117326" y="2192645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A0FF1720-110C-4992-BBB8-081E6C7680CE}"/>
                      </a:ext>
                    </a:extLst>
                  </p:cNvPr>
                  <p:cNvSpPr/>
                  <p:nvPr/>
                </p:nvSpPr>
                <p:spPr>
                  <a:xfrm>
                    <a:off x="7117326" y="2288059"/>
                    <a:ext cx="306396" cy="5266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91737E36-05F7-443C-B52A-9DB11393B289}"/>
                      </a:ext>
                    </a:extLst>
                  </p:cNvPr>
                  <p:cNvSpPr/>
                  <p:nvPr/>
                </p:nvSpPr>
                <p:spPr>
                  <a:xfrm>
                    <a:off x="7117326" y="2383473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05CB9D45-A3C0-474A-A28A-8D5C0D26D8DD}"/>
                      </a:ext>
                    </a:extLst>
                  </p:cNvPr>
                  <p:cNvSpPr/>
                  <p:nvPr/>
                </p:nvSpPr>
                <p:spPr>
                  <a:xfrm>
                    <a:off x="7117326" y="2478887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65" name="Connector: Elbow 64">
                  <a:extLst>
                    <a:ext uri="{FF2B5EF4-FFF2-40B4-BE49-F238E27FC236}">
                      <a16:creationId xmlns:a16="http://schemas.microsoft.com/office/drawing/2014/main" id="{D9C01FC9-AC37-421B-AF28-92C99BC91590}"/>
                    </a:ext>
                  </a:extLst>
                </p:cNvPr>
                <p:cNvCxnSpPr>
                  <a:cxnSpLocks/>
                  <a:stCxn id="69" idx="0"/>
                  <a:endCxn id="55" idx="1"/>
                </p:cNvCxnSpPr>
                <p:nvPr/>
              </p:nvCxnSpPr>
              <p:spPr>
                <a:xfrm rot="5400000" flipH="1" flipV="1">
                  <a:off x="9573785" y="3121112"/>
                  <a:ext cx="112903" cy="244007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or: Elbow 65">
                  <a:extLst>
                    <a:ext uri="{FF2B5EF4-FFF2-40B4-BE49-F238E27FC236}">
                      <a16:creationId xmlns:a16="http://schemas.microsoft.com/office/drawing/2014/main" id="{E567BF26-5681-4A57-A32A-8E44B131F345}"/>
                    </a:ext>
                  </a:extLst>
                </p:cNvPr>
                <p:cNvCxnSpPr>
                  <a:cxnSpLocks/>
                  <a:stCxn id="56" idx="3"/>
                  <a:endCxn id="53" idx="0"/>
                </p:cNvCxnSpPr>
                <p:nvPr/>
              </p:nvCxnSpPr>
              <p:spPr>
                <a:xfrm>
                  <a:off x="11394565" y="3186662"/>
                  <a:ext cx="305620" cy="11290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or: Elbow 66">
                  <a:extLst>
                    <a:ext uri="{FF2B5EF4-FFF2-40B4-BE49-F238E27FC236}">
                      <a16:creationId xmlns:a16="http://schemas.microsoft.com/office/drawing/2014/main" id="{DE9FDD9E-D944-4FB7-9C8A-41DCFC61191A}"/>
                    </a:ext>
                  </a:extLst>
                </p:cNvPr>
                <p:cNvCxnSpPr>
                  <a:cxnSpLocks/>
                  <a:stCxn id="53" idx="2"/>
                  <a:endCxn id="58" idx="3"/>
                </p:cNvCxnSpPr>
                <p:nvPr/>
              </p:nvCxnSpPr>
              <p:spPr>
                <a:xfrm rot="5400000">
                  <a:off x="11210632" y="3477844"/>
                  <a:ext cx="117222" cy="86188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or: Elbow 67">
                  <a:extLst>
                    <a:ext uri="{FF2B5EF4-FFF2-40B4-BE49-F238E27FC236}">
                      <a16:creationId xmlns:a16="http://schemas.microsoft.com/office/drawing/2014/main" id="{E57ED7B7-7FAB-4F9C-83C4-638A16FB4494}"/>
                    </a:ext>
                  </a:extLst>
                </p:cNvPr>
                <p:cNvCxnSpPr>
                  <a:cxnSpLocks/>
                  <a:stCxn id="58" idx="1"/>
                  <a:endCxn id="69" idx="2"/>
                </p:cNvCxnSpPr>
                <p:nvPr/>
              </p:nvCxnSpPr>
              <p:spPr>
                <a:xfrm rot="10800000">
                  <a:off x="9508234" y="3848207"/>
                  <a:ext cx="860899" cy="119191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9" name="Graphic 68" descr="Office worker male">
                  <a:extLst>
                    <a:ext uri="{FF2B5EF4-FFF2-40B4-BE49-F238E27FC236}">
                      <a16:creationId xmlns:a16="http://schemas.microsoft.com/office/drawing/2014/main" id="{A3B1AC9F-8E7A-45EB-994F-736A1932B5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33913" y="3299566"/>
                  <a:ext cx="548640" cy="548640"/>
                </a:xfrm>
                <a:prstGeom prst="rect">
                  <a:avLst/>
                </a:prstGeom>
              </p:spPr>
            </p:pic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55F00599-426C-4FED-838C-6354952E71E2}"/>
                  </a:ext>
                </a:extLst>
              </p:cNvPr>
              <p:cNvGrpSpPr/>
              <p:nvPr/>
            </p:nvGrpSpPr>
            <p:grpSpPr>
              <a:xfrm>
                <a:off x="6436867" y="3061398"/>
                <a:ext cx="2742562" cy="1236571"/>
                <a:chOff x="6436867" y="3061398"/>
                <a:chExt cx="2742562" cy="1236571"/>
              </a:xfrm>
            </p:grpSpPr>
            <p:pic>
              <p:nvPicPr>
                <p:cNvPr id="37" name="Content Placeholder 9" descr="Database">
                  <a:extLst>
                    <a:ext uri="{FF2B5EF4-FFF2-40B4-BE49-F238E27FC236}">
                      <a16:creationId xmlns:a16="http://schemas.microsoft.com/office/drawing/2014/main" id="{A5FA31EC-0B04-4777-87DF-07A410306E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28820" y="3297412"/>
                  <a:ext cx="550609" cy="550609"/>
                </a:xfrm>
                <a:prstGeom prst="rect">
                  <a:avLst/>
                </a:prstGeom>
              </p:spPr>
            </p:pic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4C8EB860-54C7-4838-BB21-59FEA3369FDD}"/>
                    </a:ext>
                  </a:extLst>
                </p:cNvPr>
                <p:cNvGrpSpPr/>
                <p:nvPr/>
              </p:nvGrpSpPr>
              <p:grpSpPr>
                <a:xfrm>
                  <a:off x="6956180" y="3061398"/>
                  <a:ext cx="1642325" cy="246221"/>
                  <a:chOff x="4587350" y="2018039"/>
                  <a:chExt cx="1642325" cy="246221"/>
                </a:xfrm>
              </p:grpSpPr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F0F074D-1C25-4F70-B328-79E407AA0A3F}"/>
                      </a:ext>
                    </a:extLst>
                  </p:cNvPr>
                  <p:cNvSpPr txBox="1"/>
                  <p:nvPr/>
                </p:nvSpPr>
                <p:spPr>
                  <a:xfrm>
                    <a:off x="4587350" y="2018039"/>
                    <a:ext cx="1642325" cy="24622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restaurants in montreal</a:t>
                    </a:r>
                    <a:endParaRPr lang="en-CA" sz="1000" dirty="0"/>
                  </a:p>
                </p:txBody>
              </p: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A868B8B1-0E40-4579-B3FA-1B4DD5F674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grayscl/>
                  </a:blip>
                  <a:srcRect l="92561" t="11425" r="879" b="12376"/>
                  <a:stretch/>
                </p:blipFill>
                <p:spPr>
                  <a:xfrm>
                    <a:off x="5996771" y="2027627"/>
                    <a:ext cx="232904" cy="2270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9BF73CB3-8E65-4EEF-9EE9-20D727879382}"/>
                    </a:ext>
                  </a:extLst>
                </p:cNvPr>
                <p:cNvGrpSpPr/>
                <p:nvPr/>
              </p:nvGrpSpPr>
              <p:grpSpPr>
                <a:xfrm>
                  <a:off x="7573072" y="3632516"/>
                  <a:ext cx="469169" cy="665453"/>
                  <a:chOff x="7066253" y="1938911"/>
                  <a:chExt cx="469169" cy="665453"/>
                </a:xfrm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A978CD99-8C68-4FB8-8C63-7F1C4E26CFAC}"/>
                      </a:ext>
                    </a:extLst>
                  </p:cNvPr>
                  <p:cNvSpPr/>
                  <p:nvPr/>
                </p:nvSpPr>
                <p:spPr>
                  <a:xfrm>
                    <a:off x="7066253" y="1938911"/>
                    <a:ext cx="469169" cy="665453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ECB143D6-03CA-4B14-B410-410238468D14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01296"/>
                    <a:ext cx="306396" cy="52661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EE21AB4B-619D-4D9A-8E7B-3A833FC40865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97231"/>
                    <a:ext cx="306396" cy="5266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04146B42-F86B-4C8C-A47A-5B96E81EAC40}"/>
                      </a:ext>
                    </a:extLst>
                  </p:cNvPr>
                  <p:cNvSpPr/>
                  <p:nvPr/>
                </p:nvSpPr>
                <p:spPr>
                  <a:xfrm>
                    <a:off x="7117326" y="2192645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89D43B2D-BD89-4293-B540-E2BE0D123835}"/>
                      </a:ext>
                    </a:extLst>
                  </p:cNvPr>
                  <p:cNvSpPr/>
                  <p:nvPr/>
                </p:nvSpPr>
                <p:spPr>
                  <a:xfrm>
                    <a:off x="7117326" y="2288059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FF081B9C-F1B3-40C0-8940-3B6056419C68}"/>
                      </a:ext>
                    </a:extLst>
                  </p:cNvPr>
                  <p:cNvSpPr/>
                  <p:nvPr/>
                </p:nvSpPr>
                <p:spPr>
                  <a:xfrm>
                    <a:off x="7117326" y="2383473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EC8D02C1-C143-41BD-BA04-5F4A1511FF49}"/>
                      </a:ext>
                    </a:extLst>
                  </p:cNvPr>
                  <p:cNvSpPr/>
                  <p:nvPr/>
                </p:nvSpPr>
                <p:spPr>
                  <a:xfrm>
                    <a:off x="7117326" y="2478887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49" name="Connector: Elbow 48">
                  <a:extLst>
                    <a:ext uri="{FF2B5EF4-FFF2-40B4-BE49-F238E27FC236}">
                      <a16:creationId xmlns:a16="http://schemas.microsoft.com/office/drawing/2014/main" id="{4AC0F76F-26CD-47C8-A406-A43A065A698A}"/>
                    </a:ext>
                  </a:extLst>
                </p:cNvPr>
                <p:cNvCxnSpPr>
                  <a:cxnSpLocks/>
                  <a:stCxn id="70" idx="0"/>
                  <a:endCxn id="39" idx="1"/>
                </p:cNvCxnSpPr>
                <p:nvPr/>
              </p:nvCxnSpPr>
              <p:spPr>
                <a:xfrm rot="5400000" flipH="1" flipV="1">
                  <a:off x="6777232" y="3118465"/>
                  <a:ext cx="112903" cy="244993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or: Elbow 49">
                  <a:extLst>
                    <a:ext uri="{FF2B5EF4-FFF2-40B4-BE49-F238E27FC236}">
                      <a16:creationId xmlns:a16="http://schemas.microsoft.com/office/drawing/2014/main" id="{003731A0-5D7A-47C6-B614-A97A0D4A8B07}"/>
                    </a:ext>
                  </a:extLst>
                </p:cNvPr>
                <p:cNvCxnSpPr>
                  <a:cxnSpLocks/>
                  <a:stCxn id="40" idx="3"/>
                  <a:endCxn id="37" idx="0"/>
                </p:cNvCxnSpPr>
                <p:nvPr/>
              </p:nvCxnSpPr>
              <p:spPr>
                <a:xfrm>
                  <a:off x="8598505" y="3184508"/>
                  <a:ext cx="305620" cy="11290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or: Elbow 50">
                  <a:extLst>
                    <a:ext uri="{FF2B5EF4-FFF2-40B4-BE49-F238E27FC236}">
                      <a16:creationId xmlns:a16="http://schemas.microsoft.com/office/drawing/2014/main" id="{F637EAC2-B626-44B7-B7A7-10C7C2EF20F2}"/>
                    </a:ext>
                  </a:extLst>
                </p:cNvPr>
                <p:cNvCxnSpPr>
                  <a:cxnSpLocks/>
                  <a:stCxn id="37" idx="2"/>
                  <a:endCxn id="42" idx="3"/>
                </p:cNvCxnSpPr>
                <p:nvPr/>
              </p:nvCxnSpPr>
              <p:spPr>
                <a:xfrm rot="5400000">
                  <a:off x="8414572" y="3475690"/>
                  <a:ext cx="117222" cy="86188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or: Elbow 51">
                  <a:extLst>
                    <a:ext uri="{FF2B5EF4-FFF2-40B4-BE49-F238E27FC236}">
                      <a16:creationId xmlns:a16="http://schemas.microsoft.com/office/drawing/2014/main" id="{65E1CEE8-8C08-4C2E-9281-DB1C8EC5EECF}"/>
                    </a:ext>
                  </a:extLst>
                </p:cNvPr>
                <p:cNvCxnSpPr>
                  <a:cxnSpLocks/>
                  <a:stCxn id="42" idx="1"/>
                  <a:endCxn id="70" idx="2"/>
                </p:cNvCxnSpPr>
                <p:nvPr/>
              </p:nvCxnSpPr>
              <p:spPr>
                <a:xfrm rot="10800000">
                  <a:off x="6711188" y="3846053"/>
                  <a:ext cx="861885" cy="119191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0" name="Graphic 69" descr="Office worker female">
                  <a:extLst>
                    <a:ext uri="{FF2B5EF4-FFF2-40B4-BE49-F238E27FC236}">
                      <a16:creationId xmlns:a16="http://schemas.microsoft.com/office/drawing/2014/main" id="{70363A5D-3C23-4C7C-9BCC-1EE9550ACF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6867" y="3297412"/>
                  <a:ext cx="548640" cy="548640"/>
                </a:xfrm>
                <a:prstGeom prst="rect">
                  <a:avLst/>
                </a:prstGeom>
              </p:spPr>
            </p:pic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F126C926-78A6-4E32-AACD-754C84D0EA01}"/>
                  </a:ext>
                </a:extLst>
              </p:cNvPr>
              <p:cNvGrpSpPr/>
              <p:nvPr/>
            </p:nvGrpSpPr>
            <p:grpSpPr>
              <a:xfrm>
                <a:off x="3639368" y="3051810"/>
                <a:ext cx="2736892" cy="1236571"/>
                <a:chOff x="3639368" y="3051810"/>
                <a:chExt cx="2736892" cy="1236571"/>
              </a:xfrm>
            </p:grpSpPr>
            <p:pic>
              <p:nvPicPr>
                <p:cNvPr id="21" name="Content Placeholder 9" descr="Database">
                  <a:extLst>
                    <a:ext uri="{FF2B5EF4-FFF2-40B4-BE49-F238E27FC236}">
                      <a16:creationId xmlns:a16="http://schemas.microsoft.com/office/drawing/2014/main" id="{9F9EBD32-990D-49B7-BBD4-3CC7CDCD89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5651" y="3287824"/>
                  <a:ext cx="550609" cy="550609"/>
                </a:xfrm>
                <a:prstGeom prst="rect">
                  <a:avLst/>
                </a:prstGeom>
              </p:spPr>
            </p:pic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1E856BFC-8786-4DA0-A827-056EA31BBB20}"/>
                    </a:ext>
                  </a:extLst>
                </p:cNvPr>
                <p:cNvGrpSpPr/>
                <p:nvPr/>
              </p:nvGrpSpPr>
              <p:grpSpPr>
                <a:xfrm>
                  <a:off x="4153011" y="3051810"/>
                  <a:ext cx="1642325" cy="246221"/>
                  <a:chOff x="4587350" y="2018039"/>
                  <a:chExt cx="1642325" cy="246221"/>
                </a:xfrm>
              </p:grpSpPr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A3AE697F-3650-4CBF-A0BA-F290DA478576}"/>
                      </a:ext>
                    </a:extLst>
                  </p:cNvPr>
                  <p:cNvSpPr txBox="1"/>
                  <p:nvPr/>
                </p:nvSpPr>
                <p:spPr>
                  <a:xfrm>
                    <a:off x="4587350" y="2018039"/>
                    <a:ext cx="1642325" cy="24622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/>
                      <a:t>restaurants in montreal</a:t>
                    </a:r>
                    <a:endParaRPr lang="en-CA" sz="1000" dirty="0"/>
                  </a:p>
                </p:txBody>
              </p:sp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5B84043E-FA68-42E0-ADE4-6BCA807453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grayscl/>
                  </a:blip>
                  <a:srcRect l="92561" t="11425" r="879" b="12376"/>
                  <a:stretch/>
                </p:blipFill>
                <p:spPr>
                  <a:xfrm>
                    <a:off x="5996771" y="2027627"/>
                    <a:ext cx="232904" cy="2270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E26C6ECB-AE0F-463D-BAC0-3A05826C8BAC}"/>
                    </a:ext>
                  </a:extLst>
                </p:cNvPr>
                <p:cNvGrpSpPr/>
                <p:nvPr/>
              </p:nvGrpSpPr>
              <p:grpSpPr>
                <a:xfrm>
                  <a:off x="4769903" y="3622928"/>
                  <a:ext cx="469169" cy="665453"/>
                  <a:chOff x="7066253" y="1938911"/>
                  <a:chExt cx="469169" cy="665453"/>
                </a:xfrm>
              </p:grpSpPr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BB55BA0A-9FC8-402A-BC84-A98764023D9A}"/>
                      </a:ext>
                    </a:extLst>
                  </p:cNvPr>
                  <p:cNvSpPr/>
                  <p:nvPr/>
                </p:nvSpPr>
                <p:spPr>
                  <a:xfrm>
                    <a:off x="7066253" y="1938911"/>
                    <a:ext cx="469169" cy="665453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B1A05C46-7F1E-4698-92B2-A7183B712245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01296"/>
                    <a:ext cx="306396" cy="5266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A266B957-0E6B-4FAF-A900-3C2746417BAF}"/>
                      </a:ext>
                    </a:extLst>
                  </p:cNvPr>
                  <p:cNvSpPr/>
                  <p:nvPr/>
                </p:nvSpPr>
                <p:spPr>
                  <a:xfrm>
                    <a:off x="7117326" y="2097231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A5C599C-26E2-4A0E-B8BD-23E7B0827055}"/>
                      </a:ext>
                    </a:extLst>
                  </p:cNvPr>
                  <p:cNvSpPr/>
                  <p:nvPr/>
                </p:nvSpPr>
                <p:spPr>
                  <a:xfrm>
                    <a:off x="7117326" y="2192645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79AF687C-8CE5-4590-829B-101AED513DCD}"/>
                      </a:ext>
                    </a:extLst>
                  </p:cNvPr>
                  <p:cNvSpPr/>
                  <p:nvPr/>
                </p:nvSpPr>
                <p:spPr>
                  <a:xfrm>
                    <a:off x="7117326" y="2288059"/>
                    <a:ext cx="306396" cy="52661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FD764D9D-7994-4CF7-89FE-40EC0EA6EFF0}"/>
                      </a:ext>
                    </a:extLst>
                  </p:cNvPr>
                  <p:cNvSpPr/>
                  <p:nvPr/>
                </p:nvSpPr>
                <p:spPr>
                  <a:xfrm>
                    <a:off x="7117326" y="2383473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8FDE5BCD-A583-45CD-AD01-154E1B3733A0}"/>
                      </a:ext>
                    </a:extLst>
                  </p:cNvPr>
                  <p:cNvSpPr/>
                  <p:nvPr/>
                </p:nvSpPr>
                <p:spPr>
                  <a:xfrm>
                    <a:off x="7117326" y="2478887"/>
                    <a:ext cx="306396" cy="5266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cxnSp>
              <p:nvCxnSpPr>
                <p:cNvPr id="33" name="Connector: Elbow 32">
                  <a:extLst>
                    <a:ext uri="{FF2B5EF4-FFF2-40B4-BE49-F238E27FC236}">
                      <a16:creationId xmlns:a16="http://schemas.microsoft.com/office/drawing/2014/main" id="{124BC991-B06C-4722-B2AB-63192BB49882}"/>
                    </a:ext>
                  </a:extLst>
                </p:cNvPr>
                <p:cNvCxnSpPr>
                  <a:cxnSpLocks/>
                  <a:stCxn id="71" idx="0"/>
                  <a:endCxn id="23" idx="1"/>
                </p:cNvCxnSpPr>
                <p:nvPr/>
              </p:nvCxnSpPr>
              <p:spPr>
                <a:xfrm rot="5400000" flipH="1" flipV="1">
                  <a:off x="3974751" y="3113859"/>
                  <a:ext cx="117197" cy="239323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or: Elbow 33">
                  <a:extLst>
                    <a:ext uri="{FF2B5EF4-FFF2-40B4-BE49-F238E27FC236}">
                      <a16:creationId xmlns:a16="http://schemas.microsoft.com/office/drawing/2014/main" id="{6D5E2347-900A-4021-AEC2-01CF45F6C8AE}"/>
                    </a:ext>
                  </a:extLst>
                </p:cNvPr>
                <p:cNvCxnSpPr>
                  <a:cxnSpLocks/>
                  <a:stCxn id="24" idx="3"/>
                  <a:endCxn id="21" idx="0"/>
                </p:cNvCxnSpPr>
                <p:nvPr/>
              </p:nvCxnSpPr>
              <p:spPr>
                <a:xfrm>
                  <a:off x="5795336" y="3174920"/>
                  <a:ext cx="305620" cy="11290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or: Elbow 34">
                  <a:extLst>
                    <a:ext uri="{FF2B5EF4-FFF2-40B4-BE49-F238E27FC236}">
                      <a16:creationId xmlns:a16="http://schemas.microsoft.com/office/drawing/2014/main" id="{32F2B63B-E4DB-409B-8725-0BB81F9756A8}"/>
                    </a:ext>
                  </a:extLst>
                </p:cNvPr>
                <p:cNvCxnSpPr>
                  <a:cxnSpLocks/>
                  <a:stCxn id="21" idx="2"/>
                  <a:endCxn id="26" idx="3"/>
                </p:cNvCxnSpPr>
                <p:nvPr/>
              </p:nvCxnSpPr>
              <p:spPr>
                <a:xfrm rot="5400000">
                  <a:off x="5611403" y="3466102"/>
                  <a:ext cx="117222" cy="861884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or: Elbow 35">
                  <a:extLst>
                    <a:ext uri="{FF2B5EF4-FFF2-40B4-BE49-F238E27FC236}">
                      <a16:creationId xmlns:a16="http://schemas.microsoft.com/office/drawing/2014/main" id="{FC32430F-0BBA-4220-AEA3-98B3ED4614E1}"/>
                    </a:ext>
                  </a:extLst>
                </p:cNvPr>
                <p:cNvCxnSpPr>
                  <a:cxnSpLocks/>
                  <a:stCxn id="26" idx="1"/>
                  <a:endCxn id="71" idx="2"/>
                </p:cNvCxnSpPr>
                <p:nvPr/>
              </p:nvCxnSpPr>
              <p:spPr>
                <a:xfrm rot="10800000">
                  <a:off x="3913689" y="3840759"/>
                  <a:ext cx="856215" cy="114897"/>
                </a:xfrm>
                <a:prstGeom prst="bentConnector2">
                  <a:avLst/>
                </a:prstGeom>
                <a:ln w="9525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1" name="Graphic 70" descr="School boy">
                  <a:extLst>
                    <a:ext uri="{FF2B5EF4-FFF2-40B4-BE49-F238E27FC236}">
                      <a16:creationId xmlns:a16="http://schemas.microsoft.com/office/drawing/2014/main" id="{647E3BB2-54E5-4D56-A0D2-2FF7D3DEC3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9368" y="3292118"/>
                  <a:ext cx="548640" cy="54864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76DEEF08-BA00-4E8A-ABBB-FF38AF4C89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3376" y="4681522"/>
            <a:ext cx="6555207" cy="497627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5897A7C1-C437-4743-B7EC-1EC0206232D5}"/>
              </a:ext>
            </a:extLst>
          </p:cNvPr>
          <p:cNvSpPr txBox="1"/>
          <p:nvPr/>
        </p:nvSpPr>
        <p:spPr>
          <a:xfrm>
            <a:off x="0" y="6420608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Luce. </a:t>
            </a:r>
            <a:r>
              <a:rPr lang="en-US" sz="1200" dirty="0">
                <a:hlinkClick r:id="rId15"/>
              </a:rPr>
              <a:t>Individual Choice Behavior</a:t>
            </a:r>
            <a:r>
              <a:rPr lang="en-US" sz="1200" dirty="0"/>
              <a:t>. (1959)</a:t>
            </a:r>
          </a:p>
          <a:p>
            <a:pPr algn="ctr"/>
            <a:r>
              <a:rPr lang="en-US" sz="1200" dirty="0" err="1"/>
              <a:t>Plackett</a:t>
            </a:r>
            <a:r>
              <a:rPr lang="en-US" sz="1200" dirty="0"/>
              <a:t>. </a:t>
            </a:r>
            <a:r>
              <a:rPr lang="en-US" sz="1200" dirty="0">
                <a:hlinkClick r:id="rId16"/>
              </a:rPr>
              <a:t>The Analysis of Permutations</a:t>
            </a:r>
            <a:r>
              <a:rPr lang="en-US" sz="1200" dirty="0"/>
              <a:t>. Journal of the Royal Statistical Society: Series C (Applied Statistics). (1975)</a:t>
            </a:r>
          </a:p>
        </p:txBody>
      </p:sp>
    </p:spTree>
    <p:extLst>
      <p:ext uri="{BB962C8B-B14F-4D97-AF65-F5344CB8AC3E}">
        <p14:creationId xmlns:p14="http://schemas.microsoft.com/office/powerpoint/2010/main" val="2354374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B7DECA-EE5E-4FEA-979F-81D682F44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94" y="4740584"/>
            <a:ext cx="3550811" cy="724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5083CF-FE38-4AF5-998C-2A9E0B91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browsing models and exposure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0AFB088-7940-459A-84D5-08B0D24AF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0838"/>
            <a:ext cx="5721524" cy="27846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600" dirty="0"/>
              <a:t>User browsing models are simplified models of how users inspect and interact with retrieved results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600" dirty="0"/>
              <a:t>It estimates the probability that the user inspects a particular item in a ranked list of items—i.e., the item is exposed to the user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600" dirty="0"/>
              <a:t>In IR, user models have been implicitly and explicitly employed in metric definitions and for estimating relevance from historical logs of user behavior data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1600" dirty="0"/>
              <a:t>For example, let’s consider the RBP user model…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3ED699-E22F-4927-B525-149D616E5E7D}"/>
              </a:ext>
            </a:extLst>
          </p:cNvPr>
          <p:cNvGrpSpPr/>
          <p:nvPr/>
        </p:nvGrpSpPr>
        <p:grpSpPr>
          <a:xfrm>
            <a:off x="6925423" y="2122605"/>
            <a:ext cx="4500189" cy="2176670"/>
            <a:chOff x="7219451" y="1825625"/>
            <a:chExt cx="4500189" cy="217667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9F46EEA-2077-4101-BB51-BF206BD3A1F6}"/>
                </a:ext>
              </a:extLst>
            </p:cNvPr>
            <p:cNvSpPr/>
            <p:nvPr/>
          </p:nvSpPr>
          <p:spPr>
            <a:xfrm>
              <a:off x="7219451" y="1825625"/>
              <a:ext cx="4500189" cy="21766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Office worker female with solid fill">
              <a:extLst>
                <a:ext uri="{FF2B5EF4-FFF2-40B4-BE49-F238E27FC236}">
                  <a16:creationId xmlns:a16="http://schemas.microsoft.com/office/drawing/2014/main" id="{662CB6BF-1AE7-4F16-AA00-B3963CD77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41001" y="2312446"/>
              <a:ext cx="936003" cy="93600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5BB0D3-D5B3-45C5-83D4-31B76F177CC1}"/>
                </a:ext>
              </a:extLst>
            </p:cNvPr>
            <p:cNvSpPr/>
            <p:nvPr/>
          </p:nvSpPr>
          <p:spPr>
            <a:xfrm>
              <a:off x="10439400" y="2266677"/>
              <a:ext cx="914400" cy="1165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758F15-16A0-4547-8CC2-137D786FF50F}"/>
                </a:ext>
              </a:extLst>
            </p:cNvPr>
            <p:cNvSpPr/>
            <p:nvPr/>
          </p:nvSpPr>
          <p:spPr>
            <a:xfrm>
              <a:off x="10439400" y="2501726"/>
              <a:ext cx="576072" cy="1165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76159F-B2F5-4662-B5C6-AAC9D3808CF4}"/>
                </a:ext>
              </a:extLst>
            </p:cNvPr>
            <p:cNvSpPr/>
            <p:nvPr/>
          </p:nvSpPr>
          <p:spPr>
            <a:xfrm>
              <a:off x="10439400" y="2735462"/>
              <a:ext cx="457200" cy="1165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E44AD27-98E3-488C-B108-55919B65E4E6}"/>
                </a:ext>
              </a:extLst>
            </p:cNvPr>
            <p:cNvSpPr/>
            <p:nvPr/>
          </p:nvSpPr>
          <p:spPr>
            <a:xfrm>
              <a:off x="10439400" y="2970511"/>
              <a:ext cx="393192" cy="1165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9E3D60-223B-4A46-8CCC-D6E382E8DFD0}"/>
                </a:ext>
              </a:extLst>
            </p:cNvPr>
            <p:cNvSpPr/>
            <p:nvPr/>
          </p:nvSpPr>
          <p:spPr>
            <a:xfrm>
              <a:off x="10450877" y="3205560"/>
              <a:ext cx="356616" cy="1165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9F9775-6AB8-425F-AE87-8DD5C33582B2}"/>
                </a:ext>
              </a:extLst>
            </p:cNvPr>
            <p:cNvSpPr/>
            <p:nvPr/>
          </p:nvSpPr>
          <p:spPr>
            <a:xfrm>
              <a:off x="9092442" y="2266677"/>
              <a:ext cx="914400" cy="1165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AC1D4A-291C-4580-AAF1-633FE2CF9544}"/>
                </a:ext>
              </a:extLst>
            </p:cNvPr>
            <p:cNvSpPr/>
            <p:nvPr/>
          </p:nvSpPr>
          <p:spPr>
            <a:xfrm>
              <a:off x="9092442" y="2501726"/>
              <a:ext cx="731520" cy="1165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DCD40E-EA74-481D-BA0B-B224F5D2E594}"/>
                </a:ext>
              </a:extLst>
            </p:cNvPr>
            <p:cNvSpPr/>
            <p:nvPr/>
          </p:nvSpPr>
          <p:spPr>
            <a:xfrm>
              <a:off x="9092442" y="2735462"/>
              <a:ext cx="585216" cy="1165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A22E5C-CE94-48A7-82AB-BA9FCC8B07BD}"/>
                </a:ext>
              </a:extLst>
            </p:cNvPr>
            <p:cNvSpPr/>
            <p:nvPr/>
          </p:nvSpPr>
          <p:spPr>
            <a:xfrm>
              <a:off x="9092442" y="2970511"/>
              <a:ext cx="466344" cy="1165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EFFC6C0-E80B-4E0D-9883-FBE3A6A9D418}"/>
                </a:ext>
              </a:extLst>
            </p:cNvPr>
            <p:cNvSpPr/>
            <p:nvPr/>
          </p:nvSpPr>
          <p:spPr>
            <a:xfrm>
              <a:off x="9103919" y="3205560"/>
              <a:ext cx="374904" cy="1165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6BB8CE-2BCC-4755-A3A6-2AC965EA9392}"/>
                </a:ext>
              </a:extLst>
            </p:cNvPr>
            <p:cNvSpPr txBox="1"/>
            <p:nvPr/>
          </p:nvSpPr>
          <p:spPr>
            <a:xfrm>
              <a:off x="10392148" y="1915555"/>
              <a:ext cx="880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NDCG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4F5FA8-41A2-4522-9F9E-25870BECE42F}"/>
                </a:ext>
              </a:extLst>
            </p:cNvPr>
            <p:cNvSpPr txBox="1"/>
            <p:nvPr/>
          </p:nvSpPr>
          <p:spPr>
            <a:xfrm>
              <a:off x="9038379" y="1915555"/>
              <a:ext cx="8808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RBP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1A1DAE-AF38-4994-A096-2A8124AB7B49}"/>
                </a:ext>
              </a:extLst>
            </p:cNvPr>
            <p:cNvSpPr txBox="1"/>
            <p:nvPr/>
          </p:nvSpPr>
          <p:spPr>
            <a:xfrm>
              <a:off x="7444163" y="3453371"/>
              <a:ext cx="406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Probability of exposure at different ranks according to NDCG and RBP user browsing models</a:t>
              </a:r>
            </a:p>
          </p:txBody>
        </p:sp>
      </p:grpSp>
      <p:sp>
        <p:nvSpPr>
          <p:cNvPr id="37" name="Left Brace 36">
            <a:extLst>
              <a:ext uri="{FF2B5EF4-FFF2-40B4-BE49-F238E27FC236}">
                <a16:creationId xmlns:a16="http://schemas.microsoft.com/office/drawing/2014/main" id="{DE6C6FDC-2BD2-4292-B251-6D2225A2C0E3}"/>
              </a:ext>
            </a:extLst>
          </p:cNvPr>
          <p:cNvSpPr/>
          <p:nvPr/>
        </p:nvSpPr>
        <p:spPr>
          <a:xfrm rot="16200000">
            <a:off x="5189700" y="5351137"/>
            <a:ext cx="110111" cy="17491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486ED3F4-26A2-4F66-B652-B2DB04037A5A}"/>
              </a:ext>
            </a:extLst>
          </p:cNvPr>
          <p:cNvSpPr/>
          <p:nvPr/>
        </p:nvSpPr>
        <p:spPr>
          <a:xfrm rot="16200000">
            <a:off x="5449913" y="5351137"/>
            <a:ext cx="110111" cy="17491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4C5BBFBC-85E5-434E-B1C5-95BFB3FE8D2E}"/>
              </a:ext>
            </a:extLst>
          </p:cNvPr>
          <p:cNvSpPr/>
          <p:nvPr/>
        </p:nvSpPr>
        <p:spPr>
          <a:xfrm rot="16200000">
            <a:off x="5730091" y="5351136"/>
            <a:ext cx="110111" cy="17491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8019FAB7-A8F5-4204-9ED5-A3BC1BCC07F4}"/>
              </a:ext>
            </a:extLst>
          </p:cNvPr>
          <p:cNvSpPr/>
          <p:nvPr/>
        </p:nvSpPr>
        <p:spPr>
          <a:xfrm rot="16200000">
            <a:off x="6955247" y="4994129"/>
            <a:ext cx="110111" cy="52296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11FE4494-9A2A-447F-B07E-53A3049D434F}"/>
              </a:ext>
            </a:extLst>
          </p:cNvPr>
          <p:cNvSpPr/>
          <p:nvPr/>
        </p:nvSpPr>
        <p:spPr>
          <a:xfrm rot="16200000">
            <a:off x="6448779" y="5351135"/>
            <a:ext cx="110111" cy="17491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74D1DA-CFF0-4CB1-9596-22A7BE50EC61}"/>
              </a:ext>
            </a:extLst>
          </p:cNvPr>
          <p:cNvSpPr txBox="1"/>
          <p:nvPr/>
        </p:nvSpPr>
        <p:spPr>
          <a:xfrm>
            <a:off x="3729531" y="5582149"/>
            <a:ext cx="1383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exposure event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05A765DB-4EC3-4447-9818-7A3D45C0B349}"/>
              </a:ext>
            </a:extLst>
          </p:cNvPr>
          <p:cNvCxnSpPr>
            <a:stCxn id="37" idx="1"/>
            <a:endCxn id="46" idx="3"/>
          </p:cNvCxnSpPr>
          <p:nvPr/>
        </p:nvCxnSpPr>
        <p:spPr>
          <a:xfrm rot="5400000">
            <a:off x="5057733" y="5549015"/>
            <a:ext cx="242390" cy="131656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99549C7-177C-41D7-822C-48494675D4F7}"/>
              </a:ext>
            </a:extLst>
          </p:cNvPr>
          <p:cNvSpPr txBox="1"/>
          <p:nvPr/>
        </p:nvSpPr>
        <p:spPr>
          <a:xfrm>
            <a:off x="3729530" y="5879593"/>
            <a:ext cx="1383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an item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B195CE7-6D42-406B-A240-86B848DFCD0E}"/>
              </a:ext>
            </a:extLst>
          </p:cNvPr>
          <p:cNvSpPr txBox="1"/>
          <p:nvPr/>
        </p:nvSpPr>
        <p:spPr>
          <a:xfrm>
            <a:off x="3236304" y="6187370"/>
            <a:ext cx="1876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 ranked list of items</a:t>
            </a:r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37E3BA3D-B3BA-433A-A92D-5951BA637FD7}"/>
              </a:ext>
            </a:extLst>
          </p:cNvPr>
          <p:cNvCxnSpPr>
            <a:cxnSpLocks/>
            <a:stCxn id="39" idx="1"/>
            <a:endCxn id="50" idx="3"/>
          </p:cNvCxnSpPr>
          <p:nvPr/>
        </p:nvCxnSpPr>
        <p:spPr>
          <a:xfrm rot="5400000">
            <a:off x="5039117" y="5567630"/>
            <a:ext cx="539834" cy="391870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6AF53E3D-FC8F-46B1-B705-4C4D198DFB50}"/>
              </a:ext>
            </a:extLst>
          </p:cNvPr>
          <p:cNvCxnSpPr>
            <a:cxnSpLocks/>
            <a:stCxn id="41" idx="1"/>
            <a:endCxn id="52" idx="3"/>
          </p:cNvCxnSpPr>
          <p:nvPr/>
        </p:nvCxnSpPr>
        <p:spPr>
          <a:xfrm rot="5400000">
            <a:off x="5025318" y="5581430"/>
            <a:ext cx="847612" cy="672047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198C169-FAAE-4C37-824D-BB5E27FA34F7}"/>
              </a:ext>
            </a:extLst>
          </p:cNvPr>
          <p:cNvSpPr txBox="1"/>
          <p:nvPr/>
        </p:nvSpPr>
        <p:spPr>
          <a:xfrm>
            <a:off x="7175583" y="5609676"/>
            <a:ext cx="2684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rank of the item in the ranked list</a:t>
            </a:r>
          </a:p>
        </p:txBody>
      </p: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CED6083B-46EC-4CAB-8E4F-D2FAB6DED945}"/>
              </a:ext>
            </a:extLst>
          </p:cNvPr>
          <p:cNvCxnSpPr>
            <a:cxnSpLocks/>
            <a:stCxn id="43" idx="1"/>
            <a:endCxn id="62" idx="1"/>
          </p:cNvCxnSpPr>
          <p:nvPr/>
        </p:nvCxnSpPr>
        <p:spPr>
          <a:xfrm rot="16200000" flipH="1">
            <a:off x="6866494" y="5454475"/>
            <a:ext cx="452899" cy="165280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207D71C-7D1F-4044-B0CB-FC45E023AB81}"/>
              </a:ext>
            </a:extLst>
          </p:cNvPr>
          <p:cNvSpPr txBox="1"/>
          <p:nvPr/>
        </p:nvSpPr>
        <p:spPr>
          <a:xfrm>
            <a:off x="5852668" y="6034794"/>
            <a:ext cx="1322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patience factor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B8928C2-9F9A-4734-91DA-1834DB843E5A}"/>
              </a:ext>
            </a:extLst>
          </p:cNvPr>
          <p:cNvCxnSpPr>
            <a:stCxn id="45" idx="1"/>
            <a:endCxn id="68" idx="0"/>
          </p:cNvCxnSpPr>
          <p:nvPr/>
        </p:nvCxnSpPr>
        <p:spPr>
          <a:xfrm>
            <a:off x="6503835" y="5493646"/>
            <a:ext cx="10291" cy="5411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14E22D8-57E6-8128-3C6E-BA06E2C14523}"/>
              </a:ext>
            </a:extLst>
          </p:cNvPr>
          <p:cNvSpPr txBox="1"/>
          <p:nvPr/>
        </p:nvSpPr>
        <p:spPr>
          <a:xfrm>
            <a:off x="2112257" y="6492875"/>
            <a:ext cx="79674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Diaz, Mitra, Ekstrand, Biega, and Carterette. </a:t>
            </a:r>
            <a:r>
              <a:rPr lang="en-US" sz="1200" dirty="0">
                <a:hlinkClick r:id="rId5"/>
              </a:rPr>
              <a:t>Evaluating stochastic rankings with expected exposure</a:t>
            </a:r>
            <a:r>
              <a:rPr lang="en-US" sz="1200" dirty="0"/>
              <a:t>. In CIKM, ACM. (2020)</a:t>
            </a:r>
          </a:p>
        </p:txBody>
      </p:sp>
    </p:spTree>
    <p:extLst>
      <p:ext uri="{BB962C8B-B14F-4D97-AF65-F5344CB8AC3E}">
        <p14:creationId xmlns:p14="http://schemas.microsoft.com/office/powerpoint/2010/main" val="2411410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B5CAB-7BAE-4410-8981-71A262D3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System, target, and random 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6C406-F5C5-499F-A4F2-76DAAA61E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2000" b="1" dirty="0"/>
              <a:t>System exposure. </a:t>
            </a:r>
            <a:r>
              <a:rPr lang="en-US" sz="2000" dirty="0"/>
              <a:t>The user-item expected exposure distribution corresponding to a stochastic ranking policy 𝜋. Correspondingly, we can define a </a:t>
            </a:r>
            <a:r>
              <a:rPr lang="en-US" sz="2000" b="0" i="0" u="none" strike="noStrike" dirty="0">
                <a:latin typeface="txsys"/>
              </a:rPr>
              <a:t>|U|×|D| </a:t>
            </a:r>
            <a:r>
              <a:rPr lang="en-US" sz="2000" dirty="0"/>
              <a:t>matrix </a:t>
            </a:r>
            <a:r>
              <a:rPr lang="en-US" sz="1800" b="0" i="0" u="none" strike="noStrike" baseline="0" dirty="0">
                <a:latin typeface="SFSS0900"/>
              </a:rPr>
              <a:t>E</a:t>
            </a:r>
            <a:r>
              <a:rPr lang="en-US" sz="2000" dirty="0"/>
              <a:t>, such that </a:t>
            </a:r>
            <a:r>
              <a:rPr lang="en-US" sz="1800" b="0" i="0" u="none" strike="noStrike" baseline="0" dirty="0">
                <a:latin typeface="SFSS0900"/>
              </a:rPr>
              <a:t>E</a:t>
            </a:r>
            <a:r>
              <a:rPr lang="en-US" sz="1800" b="0" i="0" u="none" strike="noStrike" baseline="-25000" dirty="0">
                <a:latin typeface="LibertineMathMI7"/>
              </a:rPr>
              <a:t>𝑖𝑗</a:t>
            </a:r>
            <a:r>
              <a:rPr lang="en-US" sz="1800" b="0" i="0" u="none" strike="noStrike" baseline="0" dirty="0">
                <a:latin typeface="LibertineMathMI7"/>
              </a:rPr>
              <a:t> </a:t>
            </a:r>
            <a:r>
              <a:rPr lang="en-US" sz="1800" b="0" i="0" u="none" strike="noStrike" baseline="0" dirty="0">
                <a:latin typeface="CMR9"/>
              </a:rPr>
              <a:t>= </a:t>
            </a:r>
            <a:r>
              <a:rPr lang="en-US" sz="1800" b="0" i="0" u="none" strike="noStrike" baseline="0" dirty="0">
                <a:latin typeface="LibertineMathMI"/>
              </a:rPr>
              <a:t>𝑝</a:t>
            </a:r>
            <a:r>
              <a:rPr lang="en-US" sz="1800" b="0" i="0" u="none" strike="noStrike" baseline="0" dirty="0">
                <a:latin typeface="CMR9"/>
              </a:rPr>
              <a:t>(</a:t>
            </a:r>
            <a:r>
              <a:rPr lang="en-US" sz="1800" b="0" i="0" u="none" strike="noStrike" baseline="0" dirty="0">
                <a:latin typeface="LibertineMathMI"/>
              </a:rPr>
              <a:t>𝜖</a:t>
            </a:r>
            <a:r>
              <a:rPr lang="en-US" sz="1800" b="0" i="0" u="none" strike="noStrike" baseline="0" dirty="0">
                <a:latin typeface="txsys"/>
              </a:rPr>
              <a:t>|D</a:t>
            </a:r>
            <a:r>
              <a:rPr lang="en-US" sz="1800" b="0" i="0" u="none" strike="noStrike" baseline="-25000" dirty="0">
                <a:latin typeface="LibertineMathMI7"/>
              </a:rPr>
              <a:t>𝑗</a:t>
            </a:r>
            <a:r>
              <a:rPr lang="en-US" sz="1800" b="0" i="0" u="none" strike="noStrike" baseline="0" dirty="0">
                <a:latin typeface="LibertineMathMI7"/>
              </a:rPr>
              <a:t> </a:t>
            </a:r>
            <a:r>
              <a:rPr lang="en-US" sz="1800" b="0" i="0" u="none" strike="noStrike" baseline="0" dirty="0">
                <a:latin typeface="LibertineMathMI"/>
              </a:rPr>
              <a:t>,𝜋</a:t>
            </a:r>
            <a:r>
              <a:rPr lang="en-US" sz="1800" b="0" i="0" u="none" strike="noStrike" baseline="-25000" dirty="0">
                <a:latin typeface="txsys"/>
              </a:rPr>
              <a:t>U</a:t>
            </a:r>
            <a:r>
              <a:rPr lang="en-US" sz="1800" b="0" i="0" u="none" strike="noStrike" baseline="-50000" dirty="0">
                <a:latin typeface="LibertineMathMI5"/>
              </a:rPr>
              <a:t>𝑖</a:t>
            </a:r>
            <a:r>
              <a:rPr lang="en-US" sz="1800" b="0" i="0" u="none" strike="noStrike" baseline="0" dirty="0">
                <a:latin typeface="CMR9"/>
              </a:rPr>
              <a:t>)</a:t>
            </a:r>
            <a:r>
              <a:rPr lang="en-US" sz="2000" dirty="0"/>
              <a:t>.</a:t>
            </a: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2000" b="1" dirty="0"/>
              <a:t>Target exposure. </a:t>
            </a:r>
            <a:r>
              <a:rPr lang="en-US" sz="2000" dirty="0"/>
              <a:t>The user-item expected exposure distribution corresponding to an </a:t>
            </a:r>
            <a:r>
              <a:rPr lang="en-US" sz="2000" i="1" u="sng" dirty="0"/>
              <a:t>ideal</a:t>
            </a:r>
            <a:r>
              <a:rPr lang="en-US" sz="2000" dirty="0"/>
              <a:t> stochastic ranking policy 𝜋*, as defined by some desirable principle (e.g., the </a:t>
            </a:r>
            <a:r>
              <a:rPr lang="en-US" sz="2000" i="1" dirty="0"/>
              <a:t>equal expected exposure principle</a:t>
            </a:r>
            <a:r>
              <a:rPr lang="en-US" sz="2000" dirty="0"/>
              <a:t>). We denote the corresponding expected exposure matrix as </a:t>
            </a:r>
            <a:r>
              <a:rPr lang="en-US" sz="2000" b="0" i="0" u="none" strike="noStrike" baseline="0" dirty="0">
                <a:latin typeface="SFSS0900"/>
              </a:rPr>
              <a:t>E</a:t>
            </a:r>
            <a:r>
              <a:rPr lang="en-US" sz="2000" dirty="0"/>
              <a:t>*.</a:t>
            </a:r>
          </a:p>
          <a:p>
            <a:pPr marL="0" indent="0">
              <a:lnSpc>
                <a:spcPct val="110000"/>
              </a:lnSpc>
              <a:spcBef>
                <a:spcPts val="3600"/>
              </a:spcBef>
              <a:buNone/>
            </a:pPr>
            <a:r>
              <a:rPr lang="en-US" sz="2000" dirty="0"/>
              <a:t>The deviation of </a:t>
            </a:r>
            <a:r>
              <a:rPr lang="en-US" sz="2000" b="0" i="0" u="none" strike="noStrike" baseline="0" dirty="0">
                <a:latin typeface="SFSS0900"/>
              </a:rPr>
              <a:t>E</a:t>
            </a:r>
            <a:r>
              <a:rPr lang="en-US" sz="2000" dirty="0"/>
              <a:t> from </a:t>
            </a:r>
            <a:r>
              <a:rPr lang="en-US" sz="2000" b="0" i="0" u="none" strike="noStrike" baseline="0" dirty="0">
                <a:latin typeface="SFSS0900"/>
              </a:rPr>
              <a:t>E</a:t>
            </a:r>
            <a:r>
              <a:rPr lang="en-US" sz="2000" dirty="0"/>
              <a:t>* gives us a quantitative measure of the suboptimality of the retrieval system under consideration.</a:t>
            </a: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11175-C3FB-499A-3BE7-3D3D1A33B6E9}"/>
              </a:ext>
            </a:extLst>
          </p:cNvPr>
          <p:cNvSpPr txBox="1"/>
          <p:nvPr/>
        </p:nvSpPr>
        <p:spPr>
          <a:xfrm>
            <a:off x="2112257" y="6492875"/>
            <a:ext cx="79674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Diaz, Mitra, Ekstrand, Biega, and Carterette. </a:t>
            </a:r>
            <a:r>
              <a:rPr lang="en-US" sz="1200" dirty="0">
                <a:hlinkClick r:id="rId2"/>
              </a:rPr>
              <a:t>Evaluating stochastic rankings with expected exposure</a:t>
            </a:r>
            <a:r>
              <a:rPr lang="en-US" sz="1200" dirty="0"/>
              <a:t>. In CIKM, ACM. (2020)</a:t>
            </a:r>
          </a:p>
        </p:txBody>
      </p:sp>
    </p:spTree>
    <p:extLst>
      <p:ext uri="{BB962C8B-B14F-4D97-AF65-F5344CB8AC3E}">
        <p14:creationId xmlns:p14="http://schemas.microsoft.com/office/powerpoint/2010/main" val="3381687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083CF-FE38-4AF5-998C-2A9E0B91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ranking and expected 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D295D-F373-4F97-BE1E-AEE99C629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dirty="0"/>
              <a:t>In recommendation, Diaz et al. (2020) define a stochastic ranking policy 𝜋</a:t>
            </a:r>
            <a:r>
              <a:rPr lang="en-US" sz="2000" baseline="-25000" dirty="0"/>
              <a:t>𝑢</a:t>
            </a:r>
            <a:r>
              <a:rPr lang="en-US" sz="2000" dirty="0"/>
              <a:t>, conditioned on user 𝑢 ∈ U, as a probability distribution over all permutations of items in the collection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dirty="0"/>
              <a:t>The expected exposure of an item </a:t>
            </a:r>
            <a:r>
              <a:rPr lang="en-US" sz="2000" b="0" i="0" u="none" strike="noStrike" baseline="0" dirty="0">
                <a:latin typeface="LibertineMathMI"/>
              </a:rPr>
              <a:t>𝑑 </a:t>
            </a:r>
            <a:r>
              <a:rPr lang="en-US" sz="2000" dirty="0"/>
              <a:t>for user </a:t>
            </a:r>
            <a:r>
              <a:rPr lang="en-US" sz="2000" b="0" i="0" u="none" strike="noStrike" baseline="0" dirty="0">
                <a:latin typeface="LibertineMathMI"/>
              </a:rPr>
              <a:t>𝑢 </a:t>
            </a:r>
            <a:r>
              <a:rPr lang="en-US" sz="2000" dirty="0"/>
              <a:t>can then be computed as follows: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dirty="0"/>
              <a:t>Here, 𝑝(𝜖|𝑑,𝜎) can be computed using a user browsing model like RBP as discussed previously</a:t>
            </a:r>
          </a:p>
          <a:p>
            <a:pPr marL="0" indent="0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2000" dirty="0"/>
              <a:t>Note: The above formulation can also be applied to search by replacing user with query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7B0E8B-1508-469B-B6C5-9E5AAAA8F8C5}"/>
              </a:ext>
            </a:extLst>
          </p:cNvPr>
          <p:cNvSpPr txBox="1"/>
          <p:nvPr/>
        </p:nvSpPr>
        <p:spPr>
          <a:xfrm>
            <a:off x="2112257" y="6492875"/>
            <a:ext cx="79674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Diaz, Mitra, Ekstrand, Biega, and Carterette. </a:t>
            </a:r>
            <a:r>
              <a:rPr lang="en-US" sz="1200" dirty="0">
                <a:hlinkClick r:id="rId2"/>
              </a:rPr>
              <a:t>Evaluating stochastic rankings with expected exposure</a:t>
            </a:r>
            <a:r>
              <a:rPr lang="en-US" sz="1200" dirty="0"/>
              <a:t>. In CIKM, ACM. (2020)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3537D-CF8A-4AF3-95BF-2B3BED148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592" y="3573819"/>
            <a:ext cx="3834816" cy="4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20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3BACA-CADF-45A5-8B65-27CD38FF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Gradient-based optimization for target exposure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FF06BF-EB25-4448-A6FE-1349A91F9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93735"/>
            <a:ext cx="5157787" cy="823912"/>
          </a:xfrm>
        </p:spPr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0DCA16D-68EA-4EB0-869E-1230D2244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17647"/>
            <a:ext cx="5157787" cy="368458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Use the target model to score the items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Compute PL sampling probability as a function of the item scores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Sample multiple rankings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Compute expected system exposure across sampled rankings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Compute the loss as a difference between system and target exposure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Backpropagate!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790147-CFF1-45CE-B77E-F3C64A768E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93735"/>
            <a:ext cx="5183188" cy="823912"/>
          </a:xfrm>
        </p:spPr>
        <p:txBody>
          <a:bodyPr/>
          <a:lstStyle/>
          <a:p>
            <a:r>
              <a:rPr lang="en-US" dirty="0"/>
              <a:t>Challenges and solutions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2BC594C-0B5E-4F3F-8D44-7DBD8A1F4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17647"/>
            <a:ext cx="5183188" cy="36845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000" dirty="0"/>
              <a:t>The key challenge is the proposed approach is that both the sampling and the ranking steps are non-differentiable!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For sampling, we can use Gumbel sampling as a differentiable approximation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For ranking, we can employ </a:t>
            </a:r>
            <a:r>
              <a:rPr lang="en-US" sz="2000" dirty="0" err="1"/>
              <a:t>SmoothRank</a:t>
            </a:r>
            <a:r>
              <a:rPr lang="en-US" sz="2000" dirty="0"/>
              <a:t> / </a:t>
            </a:r>
            <a:r>
              <a:rPr lang="en-US" sz="2000" dirty="0" err="1"/>
              <a:t>ApproxRank</a:t>
            </a:r>
            <a:r>
              <a:rPr lang="en-US" sz="2000" dirty="0"/>
              <a:t> as differentiable approximations of the ranking step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204A95-6BBE-40CF-89F4-27A4005BAF01}"/>
              </a:ext>
            </a:extLst>
          </p:cNvPr>
          <p:cNvSpPr txBox="1"/>
          <p:nvPr/>
        </p:nvSpPr>
        <p:spPr>
          <a:xfrm>
            <a:off x="0" y="6219543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Wu, Chang, Zheng, and </a:t>
            </a:r>
            <a:r>
              <a:rPr lang="en-US" sz="1200" dirty="0" err="1"/>
              <a:t>Zha</a:t>
            </a:r>
            <a:r>
              <a:rPr lang="en-US" sz="1200" dirty="0"/>
              <a:t>. </a:t>
            </a:r>
            <a:r>
              <a:rPr lang="en-US" sz="1200" dirty="0">
                <a:hlinkClick r:id="rId2"/>
              </a:rPr>
              <a:t>Smoothing DCG for learning to rank: A novel approach using smoothed hinge functions</a:t>
            </a:r>
            <a:r>
              <a:rPr lang="en-US" sz="1200" dirty="0"/>
              <a:t>. In Proc. CIKM, ACM. (2009)</a:t>
            </a:r>
          </a:p>
          <a:p>
            <a:pPr algn="ctr"/>
            <a:r>
              <a:rPr lang="en-US" sz="1200" dirty="0"/>
              <a:t>Qin, Liu, and Li. </a:t>
            </a:r>
            <a:r>
              <a:rPr lang="en-US" sz="1200" dirty="0">
                <a:hlinkClick r:id="rId3"/>
              </a:rPr>
              <a:t>A general approximation framework for direct optimization of information retrieval measures</a:t>
            </a:r>
            <a:r>
              <a:rPr lang="en-US" sz="1200" dirty="0"/>
              <a:t>. Information retrieval. (2010)</a:t>
            </a:r>
          </a:p>
          <a:p>
            <a:pPr algn="ctr"/>
            <a:r>
              <a:rPr lang="en-US" sz="1200" dirty="0"/>
              <a:t>Bruch, Han, Bendersky, and Najork. </a:t>
            </a:r>
            <a:r>
              <a:rPr lang="en-US" sz="1200" dirty="0">
                <a:hlinkClick r:id="rId4"/>
              </a:rPr>
              <a:t>A stochastic treatment of learning to rank scoring functions</a:t>
            </a:r>
            <a:r>
              <a:rPr lang="en-US" sz="1200" dirty="0"/>
              <a:t>. In Proc. WSDM, ACM. (2020)</a:t>
            </a:r>
            <a:endParaRPr lang="en-CA" sz="12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B676DE-E0BC-4FC8-B628-125CE0BA5A3F}"/>
              </a:ext>
            </a:extLst>
          </p:cNvPr>
          <p:cNvGrpSpPr/>
          <p:nvPr/>
        </p:nvGrpSpPr>
        <p:grpSpPr>
          <a:xfrm>
            <a:off x="6409464" y="5255944"/>
            <a:ext cx="5494744" cy="746291"/>
            <a:chOff x="6452551" y="5444110"/>
            <a:chExt cx="5494744" cy="74629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F4896AC-996E-4167-BC6F-FF955DDCF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2551" y="5477368"/>
              <a:ext cx="2922891" cy="71303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88D04A-3F3B-4D3C-A751-D2A823FF5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5792" y="5444110"/>
              <a:ext cx="2291503" cy="69126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25EB84-59D8-4308-87CD-57FB70283194}"/>
                </a:ext>
              </a:extLst>
            </p:cNvPr>
            <p:cNvSpPr txBox="1"/>
            <p:nvPr/>
          </p:nvSpPr>
          <p:spPr>
            <a:xfrm>
              <a:off x="9289269" y="5466030"/>
              <a:ext cx="355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2944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3B8A-129E-439E-AF05-8847B17B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Gradient-based optimization for target exposure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70DBF66-E779-4CD2-B80E-7F6254CBECB0}"/>
              </a:ext>
            </a:extLst>
          </p:cNvPr>
          <p:cNvGrpSpPr/>
          <p:nvPr/>
        </p:nvGrpSpPr>
        <p:grpSpPr>
          <a:xfrm>
            <a:off x="234508" y="1997166"/>
            <a:ext cx="11670310" cy="4408400"/>
            <a:chOff x="234508" y="1997166"/>
            <a:chExt cx="11670310" cy="4408400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D6B3689-E2D2-4BB8-A2B4-B5970737DC28}"/>
                </a:ext>
              </a:extLst>
            </p:cNvPr>
            <p:cNvGrpSpPr/>
            <p:nvPr/>
          </p:nvGrpSpPr>
          <p:grpSpPr>
            <a:xfrm>
              <a:off x="287182" y="1997166"/>
              <a:ext cx="11617636" cy="4408400"/>
              <a:chOff x="449533" y="1997166"/>
              <a:chExt cx="11617636" cy="4408400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3FD7A9B-E20A-48A2-A862-81FDFC1916B0}"/>
                  </a:ext>
                </a:extLst>
              </p:cNvPr>
              <p:cNvSpPr/>
              <p:nvPr/>
            </p:nvSpPr>
            <p:spPr>
              <a:xfrm>
                <a:off x="517955" y="2368346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3844967B-17E9-4D54-A21A-C67FFFD5D410}"/>
                  </a:ext>
                </a:extLst>
              </p:cNvPr>
              <p:cNvSpPr/>
              <p:nvPr/>
            </p:nvSpPr>
            <p:spPr>
              <a:xfrm>
                <a:off x="517955" y="3266084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43B061-E6DA-4570-AE28-68509BE7A17D}"/>
                  </a:ext>
                </a:extLst>
              </p:cNvPr>
              <p:cNvSpPr/>
              <p:nvPr/>
            </p:nvSpPr>
            <p:spPr>
              <a:xfrm>
                <a:off x="521012" y="4164770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6CC19609-47E1-4C1F-A156-EA72819129F4}"/>
                  </a:ext>
                </a:extLst>
              </p:cNvPr>
              <p:cNvSpPr/>
              <p:nvPr/>
            </p:nvSpPr>
            <p:spPr>
              <a:xfrm>
                <a:off x="517955" y="5063456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1E69DA3-CCD7-4A53-B269-6D0B1A8CABA2}"/>
                  </a:ext>
                </a:extLst>
              </p:cNvPr>
              <p:cNvSpPr/>
              <p:nvPr/>
            </p:nvSpPr>
            <p:spPr>
              <a:xfrm>
                <a:off x="2230566" y="3447357"/>
                <a:ext cx="365760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03EA40B9-96CE-4D2F-A2DD-7F96919088FD}"/>
                  </a:ext>
                </a:extLst>
              </p:cNvPr>
              <p:cNvSpPr/>
              <p:nvPr/>
            </p:nvSpPr>
            <p:spPr>
              <a:xfrm>
                <a:off x="2230566" y="3598554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DAD8DF71-E121-40BA-8BEF-A1737A2ECAAD}"/>
                  </a:ext>
                </a:extLst>
              </p:cNvPr>
              <p:cNvSpPr/>
              <p:nvPr/>
            </p:nvSpPr>
            <p:spPr>
              <a:xfrm>
                <a:off x="2230566" y="3749752"/>
                <a:ext cx="109728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04D1293E-BDFC-4C65-9C3B-19E5C9216324}"/>
                  </a:ext>
                </a:extLst>
              </p:cNvPr>
              <p:cNvSpPr/>
              <p:nvPr/>
            </p:nvSpPr>
            <p:spPr>
              <a:xfrm>
                <a:off x="2230566" y="3903561"/>
                <a:ext cx="384048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5CC59EA3-AFD4-4A9A-9E16-9426CD3D9611}"/>
                  </a:ext>
                </a:extLst>
              </p:cNvPr>
              <p:cNvSpPr/>
              <p:nvPr/>
            </p:nvSpPr>
            <p:spPr>
              <a:xfrm>
                <a:off x="4060173" y="2100169"/>
                <a:ext cx="329184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47D15A39-54F8-400C-A02D-9C4529E3EE04}"/>
                  </a:ext>
                </a:extLst>
              </p:cNvPr>
              <p:cNvSpPr/>
              <p:nvPr/>
            </p:nvSpPr>
            <p:spPr>
              <a:xfrm>
                <a:off x="4060173" y="2251366"/>
                <a:ext cx="109728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28E6E03-CD56-4964-8418-B975E0B3B920}"/>
                  </a:ext>
                </a:extLst>
              </p:cNvPr>
              <p:cNvSpPr/>
              <p:nvPr/>
            </p:nvSpPr>
            <p:spPr>
              <a:xfrm>
                <a:off x="4060173" y="2402563"/>
                <a:ext cx="146304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745BD6E1-26B5-4008-8F8C-9ACA9500E06C}"/>
                  </a:ext>
                </a:extLst>
              </p:cNvPr>
              <p:cNvSpPr/>
              <p:nvPr/>
            </p:nvSpPr>
            <p:spPr>
              <a:xfrm>
                <a:off x="4060173" y="2556373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8C5D7B20-97AA-4714-AD3F-CD2AFFFA741F}"/>
                  </a:ext>
                </a:extLst>
              </p:cNvPr>
              <p:cNvSpPr/>
              <p:nvPr/>
            </p:nvSpPr>
            <p:spPr>
              <a:xfrm>
                <a:off x="4060173" y="2998295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F7D0B712-FEAB-4C72-ADFD-CC040A7DBCB1}"/>
                  </a:ext>
                </a:extLst>
              </p:cNvPr>
              <p:cNvSpPr/>
              <p:nvPr/>
            </p:nvSpPr>
            <p:spPr>
              <a:xfrm>
                <a:off x="4060173" y="3149492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9BB3ED8B-F799-4A48-B10A-711CB2AB0C8C}"/>
                  </a:ext>
                </a:extLst>
              </p:cNvPr>
              <p:cNvSpPr/>
              <p:nvPr/>
            </p:nvSpPr>
            <p:spPr>
              <a:xfrm>
                <a:off x="4060173" y="3300689"/>
                <a:ext cx="128016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CB329469-FE46-45C9-B87B-EF3414C8AA0D}"/>
                  </a:ext>
                </a:extLst>
              </p:cNvPr>
              <p:cNvSpPr/>
              <p:nvPr/>
            </p:nvSpPr>
            <p:spPr>
              <a:xfrm>
                <a:off x="4060173" y="3454499"/>
                <a:ext cx="347472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C849572-B9DC-44D4-9E6B-F420F79AD409}"/>
                  </a:ext>
                </a:extLst>
              </p:cNvPr>
              <p:cNvSpPr/>
              <p:nvPr/>
            </p:nvSpPr>
            <p:spPr>
              <a:xfrm>
                <a:off x="4060173" y="3896420"/>
                <a:ext cx="347472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330D0C3-747B-49C1-89AB-6212DA3B9B6B}"/>
                  </a:ext>
                </a:extLst>
              </p:cNvPr>
              <p:cNvSpPr/>
              <p:nvPr/>
            </p:nvSpPr>
            <p:spPr>
              <a:xfrm>
                <a:off x="4060173" y="4047617"/>
                <a:ext cx="109728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A066B2E-E825-491B-B35D-079CF67029C1}"/>
                  </a:ext>
                </a:extLst>
              </p:cNvPr>
              <p:cNvSpPr/>
              <p:nvPr/>
            </p:nvSpPr>
            <p:spPr>
              <a:xfrm>
                <a:off x="4060173" y="4198814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DB40FFEB-F9AD-4962-B276-37B9BF905547}"/>
                  </a:ext>
                </a:extLst>
              </p:cNvPr>
              <p:cNvSpPr/>
              <p:nvPr/>
            </p:nvSpPr>
            <p:spPr>
              <a:xfrm>
                <a:off x="4060173" y="4352624"/>
                <a:ext cx="384048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75B92921-12AD-4B94-AD45-5C417B48F5D7}"/>
                  </a:ext>
                </a:extLst>
              </p:cNvPr>
              <p:cNvSpPr/>
              <p:nvPr/>
            </p:nvSpPr>
            <p:spPr>
              <a:xfrm>
                <a:off x="4060173" y="4794546"/>
                <a:ext cx="384048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6F97F3F7-4B0E-49DD-AB88-4D6E5AE97CCD}"/>
                  </a:ext>
                </a:extLst>
              </p:cNvPr>
              <p:cNvSpPr/>
              <p:nvPr/>
            </p:nvSpPr>
            <p:spPr>
              <a:xfrm>
                <a:off x="4060173" y="4945743"/>
                <a:ext cx="128016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83CD7094-1C21-462E-94C6-EB03818B1C3D}"/>
                  </a:ext>
                </a:extLst>
              </p:cNvPr>
              <p:cNvSpPr/>
              <p:nvPr/>
            </p:nvSpPr>
            <p:spPr>
              <a:xfrm>
                <a:off x="4060173" y="5096940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A1907F7-F7F7-4045-84A5-1247F5C464BD}"/>
                  </a:ext>
                </a:extLst>
              </p:cNvPr>
              <p:cNvSpPr/>
              <p:nvPr/>
            </p:nvSpPr>
            <p:spPr>
              <a:xfrm>
                <a:off x="4060173" y="5250750"/>
                <a:ext cx="347472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F47DDE8-D383-410E-9017-252D93F1152F}"/>
                  </a:ext>
                </a:extLst>
              </p:cNvPr>
              <p:cNvSpPr/>
              <p:nvPr/>
            </p:nvSpPr>
            <p:spPr>
              <a:xfrm>
                <a:off x="5889779" y="2100168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98E19D8C-EE7E-4228-9842-640E7B5D204F}"/>
                  </a:ext>
                </a:extLst>
              </p:cNvPr>
              <p:cNvSpPr/>
              <p:nvPr/>
            </p:nvSpPr>
            <p:spPr>
              <a:xfrm>
                <a:off x="5889779" y="2251365"/>
                <a:ext cx="182880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4F69A5EF-07E3-4CEC-96AE-FB868B243322}"/>
                  </a:ext>
                </a:extLst>
              </p:cNvPr>
              <p:cNvSpPr/>
              <p:nvPr/>
            </p:nvSpPr>
            <p:spPr>
              <a:xfrm>
                <a:off x="5889779" y="2402562"/>
                <a:ext cx="27432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30E636F3-C06B-43AC-9560-11E6A46804F5}"/>
                  </a:ext>
                </a:extLst>
              </p:cNvPr>
              <p:cNvSpPr/>
              <p:nvPr/>
            </p:nvSpPr>
            <p:spPr>
              <a:xfrm>
                <a:off x="5889779" y="2556372"/>
                <a:ext cx="36576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8573F972-C01A-4940-9102-A6E9AA86F147}"/>
                  </a:ext>
                </a:extLst>
              </p:cNvPr>
              <p:cNvSpPr/>
              <p:nvPr/>
            </p:nvSpPr>
            <p:spPr>
              <a:xfrm>
                <a:off x="5889779" y="2998294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7369E5FA-FF46-45EB-A43C-EC0168536643}"/>
                  </a:ext>
                </a:extLst>
              </p:cNvPr>
              <p:cNvSpPr/>
              <p:nvPr/>
            </p:nvSpPr>
            <p:spPr>
              <a:xfrm>
                <a:off x="5889779" y="3149491"/>
                <a:ext cx="182880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94C9F5FC-842F-4DD5-9058-2C4B317B430A}"/>
                  </a:ext>
                </a:extLst>
              </p:cNvPr>
              <p:cNvSpPr/>
              <p:nvPr/>
            </p:nvSpPr>
            <p:spPr>
              <a:xfrm>
                <a:off x="5889779" y="3300688"/>
                <a:ext cx="27432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AD33A5D-24E6-4024-937D-35748ADC32E5}"/>
                  </a:ext>
                </a:extLst>
              </p:cNvPr>
              <p:cNvSpPr/>
              <p:nvPr/>
            </p:nvSpPr>
            <p:spPr>
              <a:xfrm>
                <a:off x="5889779" y="3454498"/>
                <a:ext cx="36576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F2009BD-E299-4B76-BB95-707BD05873E5}"/>
                  </a:ext>
                </a:extLst>
              </p:cNvPr>
              <p:cNvSpPr/>
              <p:nvPr/>
            </p:nvSpPr>
            <p:spPr>
              <a:xfrm>
                <a:off x="5889779" y="3896419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970F805-DB10-4CA7-913D-392AA855BBCF}"/>
                  </a:ext>
                </a:extLst>
              </p:cNvPr>
              <p:cNvSpPr/>
              <p:nvPr/>
            </p:nvSpPr>
            <p:spPr>
              <a:xfrm>
                <a:off x="5889779" y="4047616"/>
                <a:ext cx="182880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FCB86E0C-62DA-47AE-9667-5AE6455A5D49}"/>
                  </a:ext>
                </a:extLst>
              </p:cNvPr>
              <p:cNvSpPr/>
              <p:nvPr/>
            </p:nvSpPr>
            <p:spPr>
              <a:xfrm>
                <a:off x="5889779" y="4198813"/>
                <a:ext cx="27432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CA1384D6-DB3B-4BD6-8933-8AAE200AF58D}"/>
                  </a:ext>
                </a:extLst>
              </p:cNvPr>
              <p:cNvSpPr/>
              <p:nvPr/>
            </p:nvSpPr>
            <p:spPr>
              <a:xfrm>
                <a:off x="5889779" y="4352623"/>
                <a:ext cx="36576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56AC671-19C4-46AA-B6AA-7249D6D467AC}"/>
                  </a:ext>
                </a:extLst>
              </p:cNvPr>
              <p:cNvSpPr/>
              <p:nvPr/>
            </p:nvSpPr>
            <p:spPr>
              <a:xfrm>
                <a:off x="5889779" y="4794545"/>
                <a:ext cx="91440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9E41E2F3-02F2-41FE-9120-B590A7715E58}"/>
                  </a:ext>
                </a:extLst>
              </p:cNvPr>
              <p:cNvSpPr/>
              <p:nvPr/>
            </p:nvSpPr>
            <p:spPr>
              <a:xfrm>
                <a:off x="5889779" y="4945742"/>
                <a:ext cx="182880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57AA270-8A26-4CA2-A720-B29E7EBC09E6}"/>
                  </a:ext>
                </a:extLst>
              </p:cNvPr>
              <p:cNvSpPr/>
              <p:nvPr/>
            </p:nvSpPr>
            <p:spPr>
              <a:xfrm>
                <a:off x="5889779" y="5096939"/>
                <a:ext cx="27432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5F54CD92-2AD5-40ED-9977-984150E58A9C}"/>
                  </a:ext>
                </a:extLst>
              </p:cNvPr>
              <p:cNvSpPr/>
              <p:nvPr/>
            </p:nvSpPr>
            <p:spPr>
              <a:xfrm>
                <a:off x="5889779" y="5250749"/>
                <a:ext cx="36576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1F3CE8D4-DF0B-4E75-80B5-603FC6B643F2}"/>
                  </a:ext>
                </a:extLst>
              </p:cNvPr>
              <p:cNvSpPr/>
              <p:nvPr/>
            </p:nvSpPr>
            <p:spPr>
              <a:xfrm>
                <a:off x="7719382" y="2100168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B540F7A-42C9-4C9D-B74A-50A9CB8370D3}"/>
                  </a:ext>
                </a:extLst>
              </p:cNvPr>
              <p:cNvSpPr/>
              <p:nvPr/>
            </p:nvSpPr>
            <p:spPr>
              <a:xfrm>
                <a:off x="7719382" y="2251365"/>
                <a:ext cx="201168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B74E09CE-3CC1-4BD2-BC4A-C419E311DEEE}"/>
                  </a:ext>
                </a:extLst>
              </p:cNvPr>
              <p:cNvSpPr/>
              <p:nvPr/>
            </p:nvSpPr>
            <p:spPr>
              <a:xfrm>
                <a:off x="7719382" y="2402562"/>
                <a:ext cx="100584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A9B9A4EC-3D13-40A0-A411-C6673B09A0DB}"/>
                  </a:ext>
                </a:extLst>
              </p:cNvPr>
              <p:cNvSpPr/>
              <p:nvPr/>
            </p:nvSpPr>
            <p:spPr>
              <a:xfrm>
                <a:off x="7719382" y="2556372"/>
                <a:ext cx="4572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9F5DF5E-83A7-413A-A8B6-DCF8836E4BB8}"/>
                  </a:ext>
                </a:extLst>
              </p:cNvPr>
              <p:cNvSpPr/>
              <p:nvPr/>
            </p:nvSpPr>
            <p:spPr>
              <a:xfrm>
                <a:off x="7719382" y="2998294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70220CB7-6EF6-4CC3-986A-CC889CAC2F09}"/>
                  </a:ext>
                </a:extLst>
              </p:cNvPr>
              <p:cNvSpPr/>
              <p:nvPr/>
            </p:nvSpPr>
            <p:spPr>
              <a:xfrm>
                <a:off x="7719382" y="3149491"/>
                <a:ext cx="201168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2C7CFC87-E6FC-46F3-8DC0-AF61F4AED584}"/>
                  </a:ext>
                </a:extLst>
              </p:cNvPr>
              <p:cNvSpPr/>
              <p:nvPr/>
            </p:nvSpPr>
            <p:spPr>
              <a:xfrm>
                <a:off x="7719382" y="3300688"/>
                <a:ext cx="100584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5F9DAD77-CC02-481A-AB6C-CF2830F3D7AD}"/>
                  </a:ext>
                </a:extLst>
              </p:cNvPr>
              <p:cNvSpPr/>
              <p:nvPr/>
            </p:nvSpPr>
            <p:spPr>
              <a:xfrm>
                <a:off x="7719382" y="3454498"/>
                <a:ext cx="45720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61BD2F3C-3110-48F8-BF20-B3EA136B8271}"/>
                  </a:ext>
                </a:extLst>
              </p:cNvPr>
              <p:cNvSpPr/>
              <p:nvPr/>
            </p:nvSpPr>
            <p:spPr>
              <a:xfrm>
                <a:off x="7719382" y="3896419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1022156-0D8C-4215-9130-0FC9CE2DF9F5}"/>
                  </a:ext>
                </a:extLst>
              </p:cNvPr>
              <p:cNvSpPr/>
              <p:nvPr/>
            </p:nvSpPr>
            <p:spPr>
              <a:xfrm>
                <a:off x="7719382" y="4047616"/>
                <a:ext cx="201168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8D47C805-D24D-490B-96E7-7BC3AED15340}"/>
                  </a:ext>
                </a:extLst>
              </p:cNvPr>
              <p:cNvSpPr/>
              <p:nvPr/>
            </p:nvSpPr>
            <p:spPr>
              <a:xfrm>
                <a:off x="7719382" y="4198813"/>
                <a:ext cx="100584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3353ADCB-6AE3-4EF4-9300-1F2E747EA96E}"/>
                  </a:ext>
                </a:extLst>
              </p:cNvPr>
              <p:cNvSpPr/>
              <p:nvPr/>
            </p:nvSpPr>
            <p:spPr>
              <a:xfrm>
                <a:off x="7719382" y="4352623"/>
                <a:ext cx="4572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710BE39D-7D58-40BD-B578-17096D91ED50}"/>
                  </a:ext>
                </a:extLst>
              </p:cNvPr>
              <p:cNvSpPr/>
              <p:nvPr/>
            </p:nvSpPr>
            <p:spPr>
              <a:xfrm>
                <a:off x="7719382" y="4794545"/>
                <a:ext cx="399746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864F81CD-08C9-4E70-A677-690B1FBE8255}"/>
                  </a:ext>
                </a:extLst>
              </p:cNvPr>
              <p:cNvSpPr/>
              <p:nvPr/>
            </p:nvSpPr>
            <p:spPr>
              <a:xfrm>
                <a:off x="7719382" y="4945742"/>
                <a:ext cx="201168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2DD7E872-CB5B-487F-9276-BC5DA7E7BAC0}"/>
                  </a:ext>
                </a:extLst>
              </p:cNvPr>
              <p:cNvSpPr/>
              <p:nvPr/>
            </p:nvSpPr>
            <p:spPr>
              <a:xfrm>
                <a:off x="7719382" y="5096939"/>
                <a:ext cx="100584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80BD027B-FFC7-4534-B1FA-2EB567FACD3D}"/>
                  </a:ext>
                </a:extLst>
              </p:cNvPr>
              <p:cNvSpPr/>
              <p:nvPr/>
            </p:nvSpPr>
            <p:spPr>
              <a:xfrm>
                <a:off x="7719382" y="5250749"/>
                <a:ext cx="45720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6DE12740-0DD7-4E98-8B09-ED01B43C8E24}"/>
                  </a:ext>
                </a:extLst>
              </p:cNvPr>
              <p:cNvSpPr/>
              <p:nvPr/>
            </p:nvSpPr>
            <p:spPr>
              <a:xfrm>
                <a:off x="9548983" y="3447356"/>
                <a:ext cx="301752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0B1EEFEC-0839-45E1-96B0-D48BEA5AD722}"/>
                  </a:ext>
                </a:extLst>
              </p:cNvPr>
              <p:cNvSpPr/>
              <p:nvPr/>
            </p:nvSpPr>
            <p:spPr>
              <a:xfrm>
                <a:off x="9548983" y="3598553"/>
                <a:ext cx="301752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1980A255-68B3-4F5F-85A9-5BA2C684A959}"/>
                  </a:ext>
                </a:extLst>
              </p:cNvPr>
              <p:cNvSpPr/>
              <p:nvPr/>
            </p:nvSpPr>
            <p:spPr>
              <a:xfrm>
                <a:off x="9548983" y="3749751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272AECC1-8D10-48CD-A070-3EB8A94BC3C8}"/>
                  </a:ext>
                </a:extLst>
              </p:cNvPr>
              <p:cNvSpPr/>
              <p:nvPr/>
            </p:nvSpPr>
            <p:spPr>
              <a:xfrm>
                <a:off x="9548983" y="3903560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1876FBA7-5266-4728-AB19-1EE549192062}"/>
                  </a:ext>
                </a:extLst>
              </p:cNvPr>
              <p:cNvSpPr/>
              <p:nvPr/>
            </p:nvSpPr>
            <p:spPr>
              <a:xfrm>
                <a:off x="11372292" y="3443070"/>
                <a:ext cx="301752" cy="7495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08BC0465-BF25-4D28-A443-5D19CE8E17F3}"/>
                  </a:ext>
                </a:extLst>
              </p:cNvPr>
              <p:cNvSpPr/>
              <p:nvPr/>
            </p:nvSpPr>
            <p:spPr>
              <a:xfrm>
                <a:off x="11372292" y="3594267"/>
                <a:ext cx="301752" cy="7495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4ADAA821-4939-4D7E-8176-928AED1C2609}"/>
                  </a:ext>
                </a:extLst>
              </p:cNvPr>
              <p:cNvSpPr/>
              <p:nvPr/>
            </p:nvSpPr>
            <p:spPr>
              <a:xfrm>
                <a:off x="11372292" y="3745465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3E684E25-6D67-4068-86D7-50E7899132E1}"/>
                  </a:ext>
                </a:extLst>
              </p:cNvPr>
              <p:cNvSpPr/>
              <p:nvPr/>
            </p:nvSpPr>
            <p:spPr>
              <a:xfrm>
                <a:off x="11372292" y="3899274"/>
                <a:ext cx="73152" cy="7495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684BBD9E-D048-4001-B6CE-01E73D2FD9AC}"/>
                  </a:ext>
                </a:extLst>
              </p:cNvPr>
              <p:cNvSpPr/>
              <p:nvPr/>
            </p:nvSpPr>
            <p:spPr>
              <a:xfrm>
                <a:off x="2940984" y="2001453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CA693CFA-C45B-44A1-B063-DD025B02FB74}"/>
                  </a:ext>
                </a:extLst>
              </p:cNvPr>
              <p:cNvSpPr/>
              <p:nvPr/>
            </p:nvSpPr>
            <p:spPr>
              <a:xfrm>
                <a:off x="2940984" y="2899579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A010C508-8FF2-4A82-88C3-FD8E8A61A444}"/>
                  </a:ext>
                </a:extLst>
              </p:cNvPr>
              <p:cNvSpPr/>
              <p:nvPr/>
            </p:nvSpPr>
            <p:spPr>
              <a:xfrm>
                <a:off x="2940984" y="3797704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49DDD43D-7E89-41BA-9072-D93A3C99770D}"/>
                  </a:ext>
                </a:extLst>
              </p:cNvPr>
              <p:cNvSpPr/>
              <p:nvPr/>
            </p:nvSpPr>
            <p:spPr>
              <a:xfrm>
                <a:off x="2940984" y="4695830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D65917AE-4436-4C4F-9133-46D29A4D0637}"/>
                  </a:ext>
                </a:extLst>
              </p:cNvPr>
              <p:cNvSpPr/>
              <p:nvPr/>
            </p:nvSpPr>
            <p:spPr>
              <a:xfrm>
                <a:off x="1111377" y="2005446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A9680210-31C4-43AC-99A1-ECE1F2213332}"/>
                  </a:ext>
                </a:extLst>
              </p:cNvPr>
              <p:cNvSpPr/>
              <p:nvPr/>
            </p:nvSpPr>
            <p:spPr>
              <a:xfrm>
                <a:off x="1111377" y="2903572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45B33350-2BC5-4B3B-B20A-095174B2015A}"/>
                  </a:ext>
                </a:extLst>
              </p:cNvPr>
              <p:cNvSpPr/>
              <p:nvPr/>
            </p:nvSpPr>
            <p:spPr>
              <a:xfrm>
                <a:off x="1111377" y="3801697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A58097B4-5C71-4806-B047-459EDEA50660}"/>
                  </a:ext>
                </a:extLst>
              </p:cNvPr>
              <p:cNvSpPr/>
              <p:nvPr/>
            </p:nvSpPr>
            <p:spPr>
              <a:xfrm>
                <a:off x="1111377" y="4699823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8337542-CE56-42D4-8A1B-5FFF5CFB389F}"/>
                  </a:ext>
                </a:extLst>
              </p:cNvPr>
              <p:cNvSpPr/>
              <p:nvPr/>
            </p:nvSpPr>
            <p:spPr>
              <a:xfrm>
                <a:off x="4773737" y="1997166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2977608D-4CB0-48EB-BBF8-8812AC3992FB}"/>
                  </a:ext>
                </a:extLst>
              </p:cNvPr>
              <p:cNvSpPr/>
              <p:nvPr/>
            </p:nvSpPr>
            <p:spPr>
              <a:xfrm>
                <a:off x="4773737" y="2895292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EA4EDB88-64C2-4115-A2AE-3580D1B01854}"/>
                  </a:ext>
                </a:extLst>
              </p:cNvPr>
              <p:cNvSpPr/>
              <p:nvPr/>
            </p:nvSpPr>
            <p:spPr>
              <a:xfrm>
                <a:off x="4773737" y="3793417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F756C6FC-A74C-4001-845F-EFA80962B4FB}"/>
                  </a:ext>
                </a:extLst>
              </p:cNvPr>
              <p:cNvSpPr/>
              <p:nvPr/>
            </p:nvSpPr>
            <p:spPr>
              <a:xfrm>
                <a:off x="4773737" y="4691543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A13ABB40-6BF0-4D90-835D-5D68E1F79907}"/>
                  </a:ext>
                </a:extLst>
              </p:cNvPr>
              <p:cNvSpPr/>
              <p:nvPr/>
            </p:nvSpPr>
            <p:spPr>
              <a:xfrm>
                <a:off x="6593894" y="1997166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F7D8BFFE-79F6-44CB-AB90-96EB9A43FD08}"/>
                  </a:ext>
                </a:extLst>
              </p:cNvPr>
              <p:cNvSpPr/>
              <p:nvPr/>
            </p:nvSpPr>
            <p:spPr>
              <a:xfrm>
                <a:off x="6593894" y="2895292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6A84FD18-98FD-4397-B111-BACA8A2B82DE}"/>
                  </a:ext>
                </a:extLst>
              </p:cNvPr>
              <p:cNvSpPr/>
              <p:nvPr/>
            </p:nvSpPr>
            <p:spPr>
              <a:xfrm>
                <a:off x="6593894" y="3793417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98D1507E-B2AD-4428-8617-9C856AC3647D}"/>
                  </a:ext>
                </a:extLst>
              </p:cNvPr>
              <p:cNvSpPr/>
              <p:nvPr/>
            </p:nvSpPr>
            <p:spPr>
              <a:xfrm>
                <a:off x="6593894" y="4691543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77FC64FF-0540-4FA2-825E-BACB3BEAF1EF}"/>
                  </a:ext>
                </a:extLst>
              </p:cNvPr>
              <p:cNvSpPr/>
              <p:nvPr/>
            </p:nvSpPr>
            <p:spPr>
              <a:xfrm>
                <a:off x="8432941" y="3348642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37E9A17B-1015-4EDE-A67D-98ABEF5E0D82}"/>
                  </a:ext>
                </a:extLst>
              </p:cNvPr>
              <p:cNvSpPr/>
              <p:nvPr/>
            </p:nvSpPr>
            <p:spPr>
              <a:xfrm>
                <a:off x="10262544" y="3348641"/>
                <a:ext cx="802219" cy="80221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44" name="Straight Arrow Connector 243">
                <a:extLst>
                  <a:ext uri="{FF2B5EF4-FFF2-40B4-BE49-F238E27FC236}">
                    <a16:creationId xmlns:a16="http://schemas.microsoft.com/office/drawing/2014/main" id="{9EFD3219-B25F-4C67-A0F3-0D5652F9870C}"/>
                  </a:ext>
                </a:extLst>
              </p:cNvPr>
              <p:cNvCxnSpPr>
                <a:stCxn id="162" idx="3"/>
                <a:endCxn id="230" idx="2"/>
              </p:cNvCxnSpPr>
              <p:nvPr/>
            </p:nvCxnSpPr>
            <p:spPr>
              <a:xfrm>
                <a:off x="917701" y="2405822"/>
                <a:ext cx="193676" cy="7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>
                <a:extLst>
                  <a:ext uri="{FF2B5EF4-FFF2-40B4-BE49-F238E27FC236}">
                    <a16:creationId xmlns:a16="http://schemas.microsoft.com/office/drawing/2014/main" id="{9415169C-376D-4591-8CBF-50D7DCB0D065}"/>
                  </a:ext>
                </a:extLst>
              </p:cNvPr>
              <p:cNvCxnSpPr>
                <a:cxnSpLocks/>
                <a:stCxn id="163" idx="3"/>
                <a:endCxn id="231" idx="2"/>
              </p:cNvCxnSpPr>
              <p:nvPr/>
            </p:nvCxnSpPr>
            <p:spPr>
              <a:xfrm>
                <a:off x="917701" y="3303560"/>
                <a:ext cx="193676" cy="11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>
                <a:extLst>
                  <a:ext uri="{FF2B5EF4-FFF2-40B4-BE49-F238E27FC236}">
                    <a16:creationId xmlns:a16="http://schemas.microsoft.com/office/drawing/2014/main" id="{A8E3D516-750A-4627-A188-FCBDA20A4085}"/>
                  </a:ext>
                </a:extLst>
              </p:cNvPr>
              <p:cNvCxnSpPr>
                <a:cxnSpLocks/>
                <a:stCxn id="164" idx="3"/>
                <a:endCxn id="232" idx="2"/>
              </p:cNvCxnSpPr>
              <p:nvPr/>
            </p:nvCxnSpPr>
            <p:spPr>
              <a:xfrm>
                <a:off x="920758" y="4202246"/>
                <a:ext cx="190619" cy="5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>
                <a:extLst>
                  <a:ext uri="{FF2B5EF4-FFF2-40B4-BE49-F238E27FC236}">
                    <a16:creationId xmlns:a16="http://schemas.microsoft.com/office/drawing/2014/main" id="{C7F01F8F-4A61-48D4-928B-0D7F4DE35C24}"/>
                  </a:ext>
                </a:extLst>
              </p:cNvPr>
              <p:cNvCxnSpPr>
                <a:cxnSpLocks/>
                <a:stCxn id="165" idx="3"/>
                <a:endCxn id="233" idx="2"/>
              </p:cNvCxnSpPr>
              <p:nvPr/>
            </p:nvCxnSpPr>
            <p:spPr>
              <a:xfrm>
                <a:off x="917701" y="5100932"/>
                <a:ext cx="1936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192B521C-2E70-4160-B97A-82A7C298B7BF}"/>
                  </a:ext>
                </a:extLst>
              </p:cNvPr>
              <p:cNvCxnSpPr>
                <a:cxnSpLocks/>
                <a:stCxn id="230" idx="5"/>
              </p:cNvCxnSpPr>
              <p:nvPr/>
            </p:nvCxnSpPr>
            <p:spPr>
              <a:xfrm>
                <a:off x="1796114" y="2690182"/>
                <a:ext cx="350698" cy="7759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>
                <a:extLst>
                  <a:ext uri="{FF2B5EF4-FFF2-40B4-BE49-F238E27FC236}">
                    <a16:creationId xmlns:a16="http://schemas.microsoft.com/office/drawing/2014/main" id="{CBE32311-E349-4894-B98C-CFF3A018D4A5}"/>
                  </a:ext>
                </a:extLst>
              </p:cNvPr>
              <p:cNvCxnSpPr>
                <a:cxnSpLocks/>
                <a:stCxn id="233" idx="7"/>
              </p:cNvCxnSpPr>
              <p:nvPr/>
            </p:nvCxnSpPr>
            <p:spPr>
              <a:xfrm flipV="1">
                <a:off x="1796114" y="4033379"/>
                <a:ext cx="350698" cy="7839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>
                <a:extLst>
                  <a:ext uri="{FF2B5EF4-FFF2-40B4-BE49-F238E27FC236}">
                    <a16:creationId xmlns:a16="http://schemas.microsoft.com/office/drawing/2014/main" id="{22A77237-7E5D-4457-B550-A93A8779A6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84960" y="3480546"/>
                <a:ext cx="169663" cy="1222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Arrow Connector 250">
                <a:extLst>
                  <a:ext uri="{FF2B5EF4-FFF2-40B4-BE49-F238E27FC236}">
                    <a16:creationId xmlns:a16="http://schemas.microsoft.com/office/drawing/2014/main" id="{6CF48145-43AB-4FEE-BD9E-855B6B5619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84960" y="3899275"/>
                <a:ext cx="169663" cy="1483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Arrow Connector 251">
                <a:extLst>
                  <a:ext uri="{FF2B5EF4-FFF2-40B4-BE49-F238E27FC236}">
                    <a16:creationId xmlns:a16="http://schemas.microsoft.com/office/drawing/2014/main" id="{0B50AC08-0152-4A56-9D8A-2EE775C25BF6}"/>
                  </a:ext>
                </a:extLst>
              </p:cNvPr>
              <p:cNvCxnSpPr>
                <a:cxnSpLocks/>
                <a:endCxn id="226" idx="3"/>
              </p:cNvCxnSpPr>
              <p:nvPr/>
            </p:nvCxnSpPr>
            <p:spPr>
              <a:xfrm flipV="1">
                <a:off x="2714067" y="2686189"/>
                <a:ext cx="344399" cy="7799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>
                <a:extLst>
                  <a:ext uri="{FF2B5EF4-FFF2-40B4-BE49-F238E27FC236}">
                    <a16:creationId xmlns:a16="http://schemas.microsoft.com/office/drawing/2014/main" id="{62473BC8-4558-451A-A1D3-8ECFAA55191F}"/>
                  </a:ext>
                </a:extLst>
              </p:cNvPr>
              <p:cNvCxnSpPr>
                <a:cxnSpLocks/>
                <a:endCxn id="229" idx="1"/>
              </p:cNvCxnSpPr>
              <p:nvPr/>
            </p:nvCxnSpPr>
            <p:spPr>
              <a:xfrm>
                <a:off x="2714067" y="4033379"/>
                <a:ext cx="344399" cy="7799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Arrow Connector 253">
                <a:extLst>
                  <a:ext uri="{FF2B5EF4-FFF2-40B4-BE49-F238E27FC236}">
                    <a16:creationId xmlns:a16="http://schemas.microsoft.com/office/drawing/2014/main" id="{93891316-A67C-4D6B-91B4-FB4A461192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969" y="3458492"/>
                <a:ext cx="180897" cy="1035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Arrow Connector 254">
                <a:extLst>
                  <a:ext uri="{FF2B5EF4-FFF2-40B4-BE49-F238E27FC236}">
                    <a16:creationId xmlns:a16="http://schemas.microsoft.com/office/drawing/2014/main" id="{AF9EA539-7811-4BC9-B93C-97365CBF2F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7389" y="3899275"/>
                <a:ext cx="174877" cy="1341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Arrow Connector 255">
                <a:extLst>
                  <a:ext uri="{FF2B5EF4-FFF2-40B4-BE49-F238E27FC236}">
                    <a16:creationId xmlns:a16="http://schemas.microsoft.com/office/drawing/2014/main" id="{AD971AB2-B09C-4C6A-996A-CC1426C50F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9049" y="2677095"/>
                <a:ext cx="350698" cy="7759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Arrow Connector 256">
                <a:extLst>
                  <a:ext uri="{FF2B5EF4-FFF2-40B4-BE49-F238E27FC236}">
                    <a16:creationId xmlns:a16="http://schemas.microsoft.com/office/drawing/2014/main" id="{C0167069-4D93-493E-8F3A-F3E336A776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99049" y="4020292"/>
                <a:ext cx="350698" cy="7839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>
                <a:extLst>
                  <a:ext uri="{FF2B5EF4-FFF2-40B4-BE49-F238E27FC236}">
                    <a16:creationId xmlns:a16="http://schemas.microsoft.com/office/drawing/2014/main" id="{57524A4D-21EF-4FB4-B84A-12A9D0F9F7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87895" y="3467459"/>
                <a:ext cx="169663" cy="1222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>
                <a:extLst>
                  <a:ext uri="{FF2B5EF4-FFF2-40B4-BE49-F238E27FC236}">
                    <a16:creationId xmlns:a16="http://schemas.microsoft.com/office/drawing/2014/main" id="{922BC541-2BBD-4C46-BB15-578BBA8FA6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87895" y="3886188"/>
                <a:ext cx="169663" cy="1483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Arrow Connector 259">
                <a:extLst>
                  <a:ext uri="{FF2B5EF4-FFF2-40B4-BE49-F238E27FC236}">
                    <a16:creationId xmlns:a16="http://schemas.microsoft.com/office/drawing/2014/main" id="{66FA66E6-8826-4DA4-825E-E46F411AB9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4440" y="2405822"/>
                <a:ext cx="193676" cy="7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>
                <a:extLst>
                  <a:ext uri="{FF2B5EF4-FFF2-40B4-BE49-F238E27FC236}">
                    <a16:creationId xmlns:a16="http://schemas.microsoft.com/office/drawing/2014/main" id="{DF186755-97F7-4860-BADD-CD750ACB2E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4440" y="3303560"/>
                <a:ext cx="193676" cy="11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Arrow Connector 261">
                <a:extLst>
                  <a:ext uri="{FF2B5EF4-FFF2-40B4-BE49-F238E27FC236}">
                    <a16:creationId xmlns:a16="http://schemas.microsoft.com/office/drawing/2014/main" id="{BFBEAF4A-469E-44CB-9184-1C0AAE222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7497" y="4202246"/>
                <a:ext cx="190619" cy="5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>
                <a:extLst>
                  <a:ext uri="{FF2B5EF4-FFF2-40B4-BE49-F238E27FC236}">
                    <a16:creationId xmlns:a16="http://schemas.microsoft.com/office/drawing/2014/main" id="{E379C4AB-405F-4549-93B3-863543AC04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4440" y="5100932"/>
                <a:ext cx="1936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9151F5A0-38B5-41CA-AD0E-D8CA955B7132}"/>
                  </a:ext>
                </a:extLst>
              </p:cNvPr>
              <p:cNvGrpSpPr/>
              <p:nvPr/>
            </p:nvGrpSpPr>
            <p:grpSpPr>
              <a:xfrm>
                <a:off x="4583213" y="2408279"/>
                <a:ext cx="193676" cy="2695110"/>
                <a:chOff x="835836" y="2237471"/>
                <a:chExt cx="193676" cy="2695110"/>
              </a:xfrm>
            </p:grpSpPr>
            <p:cxnSp>
              <p:nvCxnSpPr>
                <p:cNvPr id="309" name="Straight Arrow Connector 308">
                  <a:extLst>
                    <a:ext uri="{FF2B5EF4-FFF2-40B4-BE49-F238E27FC236}">
                      <a16:creationId xmlns:a16="http://schemas.microsoft.com/office/drawing/2014/main" id="{D2AECFBB-24B3-4DFF-87E3-859EFA7B55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2237471"/>
                  <a:ext cx="193676" cy="7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Arrow Connector 309">
                  <a:extLst>
                    <a:ext uri="{FF2B5EF4-FFF2-40B4-BE49-F238E27FC236}">
                      <a16:creationId xmlns:a16="http://schemas.microsoft.com/office/drawing/2014/main" id="{06ED029C-655E-4B2E-B94E-92D8187D1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3135209"/>
                  <a:ext cx="193676" cy="112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Arrow Connector 310">
                  <a:extLst>
                    <a:ext uri="{FF2B5EF4-FFF2-40B4-BE49-F238E27FC236}">
                      <a16:creationId xmlns:a16="http://schemas.microsoft.com/office/drawing/2014/main" id="{4FD1F6CB-D8D8-45C6-B9B8-275DEEA39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893" y="4033895"/>
                  <a:ext cx="190619" cy="5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Arrow Connector 311">
                  <a:extLst>
                    <a:ext uri="{FF2B5EF4-FFF2-40B4-BE49-F238E27FC236}">
                      <a16:creationId xmlns:a16="http://schemas.microsoft.com/office/drawing/2014/main" id="{D6F603BC-2153-44E6-912C-468F77EE55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4932581"/>
                  <a:ext cx="19367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4A6B25AB-D71C-47FB-8FA2-3B8056C30BE5}"/>
                  </a:ext>
                </a:extLst>
              </p:cNvPr>
              <p:cNvGrpSpPr/>
              <p:nvPr/>
            </p:nvGrpSpPr>
            <p:grpSpPr>
              <a:xfrm>
                <a:off x="5582250" y="2405822"/>
                <a:ext cx="193676" cy="2695110"/>
                <a:chOff x="835836" y="2237471"/>
                <a:chExt cx="193676" cy="2695110"/>
              </a:xfrm>
            </p:grpSpPr>
            <p:cxnSp>
              <p:nvCxnSpPr>
                <p:cNvPr id="305" name="Straight Arrow Connector 304">
                  <a:extLst>
                    <a:ext uri="{FF2B5EF4-FFF2-40B4-BE49-F238E27FC236}">
                      <a16:creationId xmlns:a16="http://schemas.microsoft.com/office/drawing/2014/main" id="{E422A6CA-86E2-4652-BDA9-593D2DA05C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2237471"/>
                  <a:ext cx="193676" cy="7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Arrow Connector 305">
                  <a:extLst>
                    <a:ext uri="{FF2B5EF4-FFF2-40B4-BE49-F238E27FC236}">
                      <a16:creationId xmlns:a16="http://schemas.microsoft.com/office/drawing/2014/main" id="{A8324F88-E2B0-4CBF-ADC0-F484DCB97E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3135209"/>
                  <a:ext cx="193676" cy="112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Arrow Connector 306">
                  <a:extLst>
                    <a:ext uri="{FF2B5EF4-FFF2-40B4-BE49-F238E27FC236}">
                      <a16:creationId xmlns:a16="http://schemas.microsoft.com/office/drawing/2014/main" id="{DB7BDCED-1D43-4B2D-8068-0039BF93C4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893" y="4033895"/>
                  <a:ext cx="190619" cy="5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Arrow Connector 307">
                  <a:extLst>
                    <a:ext uri="{FF2B5EF4-FFF2-40B4-BE49-F238E27FC236}">
                      <a16:creationId xmlns:a16="http://schemas.microsoft.com/office/drawing/2014/main" id="{4C37A4DE-17D4-4999-90AD-98141C41F7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4932581"/>
                  <a:ext cx="19367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0526F5ED-0738-4790-9252-7EC8C7D5B57E}"/>
                  </a:ext>
                </a:extLst>
              </p:cNvPr>
              <p:cNvGrpSpPr/>
              <p:nvPr/>
            </p:nvGrpSpPr>
            <p:grpSpPr>
              <a:xfrm>
                <a:off x="6402103" y="2406780"/>
                <a:ext cx="193676" cy="2695110"/>
                <a:chOff x="835836" y="2237471"/>
                <a:chExt cx="193676" cy="2695110"/>
              </a:xfrm>
            </p:grpSpPr>
            <p:cxnSp>
              <p:nvCxnSpPr>
                <p:cNvPr id="301" name="Straight Arrow Connector 300">
                  <a:extLst>
                    <a:ext uri="{FF2B5EF4-FFF2-40B4-BE49-F238E27FC236}">
                      <a16:creationId xmlns:a16="http://schemas.microsoft.com/office/drawing/2014/main" id="{938AA905-4015-48B3-A805-7B640EE64B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2237471"/>
                  <a:ext cx="193676" cy="7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Arrow Connector 301">
                  <a:extLst>
                    <a:ext uri="{FF2B5EF4-FFF2-40B4-BE49-F238E27FC236}">
                      <a16:creationId xmlns:a16="http://schemas.microsoft.com/office/drawing/2014/main" id="{37F8B461-F8F0-4240-AF57-B01903D60C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3135209"/>
                  <a:ext cx="193676" cy="112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Arrow Connector 302">
                  <a:extLst>
                    <a:ext uri="{FF2B5EF4-FFF2-40B4-BE49-F238E27FC236}">
                      <a16:creationId xmlns:a16="http://schemas.microsoft.com/office/drawing/2014/main" id="{687F08C6-1B57-468D-A5EA-3D411142EF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893" y="4033895"/>
                  <a:ext cx="190619" cy="5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Arrow Connector 303">
                  <a:extLst>
                    <a:ext uri="{FF2B5EF4-FFF2-40B4-BE49-F238E27FC236}">
                      <a16:creationId xmlns:a16="http://schemas.microsoft.com/office/drawing/2014/main" id="{E021A6B5-DD38-411F-8C52-D12B983F7A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4932581"/>
                  <a:ext cx="19367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C04833F-95A7-40E6-A0C9-B7AB59012188}"/>
                  </a:ext>
                </a:extLst>
              </p:cNvPr>
              <p:cNvGrpSpPr/>
              <p:nvPr/>
            </p:nvGrpSpPr>
            <p:grpSpPr>
              <a:xfrm>
                <a:off x="7388121" y="2405822"/>
                <a:ext cx="193676" cy="2695110"/>
                <a:chOff x="835836" y="2237471"/>
                <a:chExt cx="193676" cy="2695110"/>
              </a:xfrm>
            </p:grpSpPr>
            <p:cxnSp>
              <p:nvCxnSpPr>
                <p:cNvPr id="297" name="Straight Arrow Connector 296">
                  <a:extLst>
                    <a:ext uri="{FF2B5EF4-FFF2-40B4-BE49-F238E27FC236}">
                      <a16:creationId xmlns:a16="http://schemas.microsoft.com/office/drawing/2014/main" id="{63321253-38A7-44DB-A6E6-36FCE79B5C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2237471"/>
                  <a:ext cx="193676" cy="73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Arrow Connector 297">
                  <a:extLst>
                    <a:ext uri="{FF2B5EF4-FFF2-40B4-BE49-F238E27FC236}">
                      <a16:creationId xmlns:a16="http://schemas.microsoft.com/office/drawing/2014/main" id="{431A71F2-C533-46E0-B1C2-6A967C457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3135209"/>
                  <a:ext cx="193676" cy="112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Arrow Connector 298">
                  <a:extLst>
                    <a:ext uri="{FF2B5EF4-FFF2-40B4-BE49-F238E27FC236}">
                      <a16:creationId xmlns:a16="http://schemas.microsoft.com/office/drawing/2014/main" id="{821FFF73-F8B9-4D2D-9A17-5931EE28E2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893" y="4033895"/>
                  <a:ext cx="190619" cy="5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Arrow Connector 299">
                  <a:extLst>
                    <a:ext uri="{FF2B5EF4-FFF2-40B4-BE49-F238E27FC236}">
                      <a16:creationId xmlns:a16="http://schemas.microsoft.com/office/drawing/2014/main" id="{48AB41A8-EA35-4286-B055-9FD289D12B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5836" y="4932581"/>
                  <a:ext cx="19367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8" name="Straight Arrow Connector 267">
                <a:extLst>
                  <a:ext uri="{FF2B5EF4-FFF2-40B4-BE49-F238E27FC236}">
                    <a16:creationId xmlns:a16="http://schemas.microsoft.com/office/drawing/2014/main" id="{D86EAA3B-1A62-4FDC-BCCB-1E8CC4DC97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35160" y="3705790"/>
                <a:ext cx="193676" cy="11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Arrow Connector 268">
                <a:extLst>
                  <a:ext uri="{FF2B5EF4-FFF2-40B4-BE49-F238E27FC236}">
                    <a16:creationId xmlns:a16="http://schemas.microsoft.com/office/drawing/2014/main" id="{D3CE4CAF-1593-454B-B365-5AFEF53AD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68868" y="3710280"/>
                <a:ext cx="193676" cy="11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>
                <a:extLst>
                  <a:ext uri="{FF2B5EF4-FFF2-40B4-BE49-F238E27FC236}">
                    <a16:creationId xmlns:a16="http://schemas.microsoft.com/office/drawing/2014/main" id="{1F18373B-65A3-45BA-A49E-6482E91E2D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64763" y="3709051"/>
                <a:ext cx="193676" cy="11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1" name="Graphic 270" descr="Network">
                <a:extLst>
                  <a:ext uri="{FF2B5EF4-FFF2-40B4-BE49-F238E27FC236}">
                    <a16:creationId xmlns:a16="http://schemas.microsoft.com/office/drawing/2014/main" id="{11C21862-02AE-45EB-A377-4EC61940B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1298" y="2090632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2" name="Graphic 271" descr="Network">
                <a:extLst>
                  <a:ext uri="{FF2B5EF4-FFF2-40B4-BE49-F238E27FC236}">
                    <a16:creationId xmlns:a16="http://schemas.microsoft.com/office/drawing/2014/main" id="{D5103CB5-9A42-4EFA-B305-4B81D5B69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90271" y="2980478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3" name="Graphic 272" descr="Network">
                <a:extLst>
                  <a:ext uri="{FF2B5EF4-FFF2-40B4-BE49-F238E27FC236}">
                    <a16:creationId xmlns:a16="http://schemas.microsoft.com/office/drawing/2014/main" id="{F92C252B-374D-466F-AACD-602A63488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88432" y="3878603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4" name="Graphic 273" descr="Network">
                <a:extLst>
                  <a:ext uri="{FF2B5EF4-FFF2-40B4-BE49-F238E27FC236}">
                    <a16:creationId xmlns:a16="http://schemas.microsoft.com/office/drawing/2014/main" id="{14544D3D-8E4D-468B-A32A-03C55FDE1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88431" y="4776729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5" name="Graphic 274" descr="Soundwave">
                <a:extLst>
                  <a:ext uri="{FF2B5EF4-FFF2-40B4-BE49-F238E27FC236}">
                    <a16:creationId xmlns:a16="http://schemas.microsoft.com/office/drawing/2014/main" id="{8E4123C4-5814-485E-94BF-AA32A02E9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7050" y="2086639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6" name="Graphic 275" descr="Soundwave">
                <a:extLst>
                  <a:ext uri="{FF2B5EF4-FFF2-40B4-BE49-F238E27FC236}">
                    <a16:creationId xmlns:a16="http://schemas.microsoft.com/office/drawing/2014/main" id="{FE7B20EF-A189-476E-B236-E4E3F018C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0151" y="2980478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7" name="Graphic 276" descr="Soundwave">
                <a:extLst>
                  <a:ext uri="{FF2B5EF4-FFF2-40B4-BE49-F238E27FC236}">
                    <a16:creationId xmlns:a16="http://schemas.microsoft.com/office/drawing/2014/main" id="{770E5883-9F58-42B1-99C7-46801E002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0151" y="3879586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8" name="Graphic 277" descr="Soundwave">
                <a:extLst>
                  <a:ext uri="{FF2B5EF4-FFF2-40B4-BE49-F238E27FC236}">
                    <a16:creationId xmlns:a16="http://schemas.microsoft.com/office/drawing/2014/main" id="{6C92E83E-E0F1-42B4-916F-1D3580718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26170" y="4776729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79" name="Graphic 278" descr="Sort">
                <a:extLst>
                  <a:ext uri="{FF2B5EF4-FFF2-40B4-BE49-F238E27FC236}">
                    <a16:creationId xmlns:a16="http://schemas.microsoft.com/office/drawing/2014/main" id="{C9EAC425-D06E-4191-846C-A40EB45AE0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997566" y="2214741"/>
                <a:ext cx="341965" cy="341965"/>
              </a:xfrm>
              <a:prstGeom prst="rect">
                <a:avLst/>
              </a:prstGeom>
            </p:spPr>
          </p:pic>
          <p:pic>
            <p:nvPicPr>
              <p:cNvPr id="280" name="Graphic 279" descr="Sort">
                <a:extLst>
                  <a:ext uri="{FF2B5EF4-FFF2-40B4-BE49-F238E27FC236}">
                    <a16:creationId xmlns:a16="http://schemas.microsoft.com/office/drawing/2014/main" id="{E4CF2BAE-5994-419B-AD61-C8CF015B8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04235" y="3124159"/>
                <a:ext cx="341965" cy="341965"/>
              </a:xfrm>
              <a:prstGeom prst="rect">
                <a:avLst/>
              </a:prstGeom>
            </p:spPr>
          </p:pic>
          <p:pic>
            <p:nvPicPr>
              <p:cNvPr id="281" name="Graphic 280" descr="Sort">
                <a:extLst>
                  <a:ext uri="{FF2B5EF4-FFF2-40B4-BE49-F238E27FC236}">
                    <a16:creationId xmlns:a16="http://schemas.microsoft.com/office/drawing/2014/main" id="{CE64C998-21A3-42CC-9A50-D4FD8B2BF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997566" y="4010658"/>
                <a:ext cx="341965" cy="341965"/>
              </a:xfrm>
              <a:prstGeom prst="rect">
                <a:avLst/>
              </a:prstGeom>
            </p:spPr>
          </p:pic>
          <p:pic>
            <p:nvPicPr>
              <p:cNvPr id="282" name="Graphic 281" descr="Sort">
                <a:extLst>
                  <a:ext uri="{FF2B5EF4-FFF2-40B4-BE49-F238E27FC236}">
                    <a16:creationId xmlns:a16="http://schemas.microsoft.com/office/drawing/2014/main" id="{B6AAC69B-9BCE-4920-9CAF-F1E70A6D3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995671" y="4908784"/>
                <a:ext cx="341965" cy="341965"/>
              </a:xfrm>
              <a:prstGeom prst="rect">
                <a:avLst/>
              </a:prstGeom>
            </p:spPr>
          </p:pic>
          <p:pic>
            <p:nvPicPr>
              <p:cNvPr id="283" name="Graphic 282" descr="Drawing Figure">
                <a:extLst>
                  <a:ext uri="{FF2B5EF4-FFF2-40B4-BE49-F238E27FC236}">
                    <a16:creationId xmlns:a16="http://schemas.microsoft.com/office/drawing/2014/main" id="{04505A14-5D9A-40A3-9972-5CC22D120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680023" y="2086638"/>
                <a:ext cx="631846" cy="631846"/>
              </a:xfrm>
              <a:prstGeom prst="rect">
                <a:avLst/>
              </a:prstGeom>
            </p:spPr>
          </p:pic>
          <p:pic>
            <p:nvPicPr>
              <p:cNvPr id="284" name="Graphic 283" descr="Drawing Figure">
                <a:extLst>
                  <a:ext uri="{FF2B5EF4-FFF2-40B4-BE49-F238E27FC236}">
                    <a16:creationId xmlns:a16="http://schemas.microsoft.com/office/drawing/2014/main" id="{72E0EC5F-BAB1-42A0-B657-76ED867878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679080" y="2980478"/>
                <a:ext cx="631846" cy="631846"/>
              </a:xfrm>
              <a:prstGeom prst="rect">
                <a:avLst/>
              </a:prstGeom>
            </p:spPr>
          </p:pic>
          <p:pic>
            <p:nvPicPr>
              <p:cNvPr id="285" name="Graphic 284" descr="Drawing Figure">
                <a:extLst>
                  <a:ext uri="{FF2B5EF4-FFF2-40B4-BE49-F238E27FC236}">
                    <a16:creationId xmlns:a16="http://schemas.microsoft.com/office/drawing/2014/main" id="{4AED827E-73B3-4BB8-A859-5F2286981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685058" y="3890419"/>
                <a:ext cx="631846" cy="631846"/>
              </a:xfrm>
              <a:prstGeom prst="rect">
                <a:avLst/>
              </a:prstGeom>
            </p:spPr>
          </p:pic>
          <p:pic>
            <p:nvPicPr>
              <p:cNvPr id="286" name="Graphic 285" descr="Drawing Figure">
                <a:extLst>
                  <a:ext uri="{FF2B5EF4-FFF2-40B4-BE49-F238E27FC236}">
                    <a16:creationId xmlns:a16="http://schemas.microsoft.com/office/drawing/2014/main" id="{F6EFF30B-9940-453A-B0C9-695BDE2B6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685058" y="4777512"/>
                <a:ext cx="631846" cy="631846"/>
              </a:xfrm>
              <a:prstGeom prst="rect">
                <a:avLst/>
              </a:prstGeom>
            </p:spPr>
          </p:pic>
          <p:pic>
            <p:nvPicPr>
              <p:cNvPr id="287" name="Graphic 286" descr="Calculator">
                <a:extLst>
                  <a:ext uri="{FF2B5EF4-FFF2-40B4-BE49-F238E27FC236}">
                    <a16:creationId xmlns:a16="http://schemas.microsoft.com/office/drawing/2014/main" id="{4C67B3EA-5813-4EB3-9638-773F32F04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514665" y="3427124"/>
                <a:ext cx="631845" cy="631845"/>
              </a:xfrm>
              <a:prstGeom prst="rect">
                <a:avLst/>
              </a:prstGeom>
            </p:spPr>
          </p:pic>
          <p:pic>
            <p:nvPicPr>
              <p:cNvPr id="288" name="Graphic 287" descr="Transfer">
                <a:extLst>
                  <a:ext uri="{FF2B5EF4-FFF2-40B4-BE49-F238E27FC236}">
                    <a16:creationId xmlns:a16="http://schemas.microsoft.com/office/drawing/2014/main" id="{5A68C28D-B275-4054-974E-3D4A63462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0424954" y="3510261"/>
                <a:ext cx="485244" cy="485244"/>
              </a:xfrm>
              <a:prstGeom prst="rect">
                <a:avLst/>
              </a:prstGeom>
            </p:spPr>
          </p:pic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82FD4521-DE8A-4A7B-AAB1-36F94280D05A}"/>
                  </a:ext>
                </a:extLst>
              </p:cNvPr>
              <p:cNvSpPr txBox="1"/>
              <p:nvPr/>
            </p:nvSpPr>
            <p:spPr>
              <a:xfrm>
                <a:off x="2543669" y="5938501"/>
                <a:ext cx="16390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add independently sampled Gumbel noise</a:t>
                </a:r>
                <a:endParaRPr lang="en-CA" sz="1200" dirty="0"/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213DEA01-8622-4D3B-A002-2259B3B6F856}"/>
                  </a:ext>
                </a:extLst>
              </p:cNvPr>
              <p:cNvSpPr txBox="1"/>
              <p:nvPr/>
            </p:nvSpPr>
            <p:spPr>
              <a:xfrm>
                <a:off x="838927" y="5938501"/>
                <a:ext cx="1428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neural scoring function</a:t>
                </a:r>
                <a:endParaRPr lang="en-CA" sz="1200" dirty="0"/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E34A75EE-B011-40D6-BA80-3FFAB092CB63}"/>
                  </a:ext>
                </a:extLst>
              </p:cNvPr>
              <p:cNvSpPr txBox="1"/>
              <p:nvPr/>
            </p:nvSpPr>
            <p:spPr>
              <a:xfrm>
                <a:off x="4461564" y="5938501"/>
                <a:ext cx="1428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compute smooth rank value</a:t>
                </a:r>
                <a:endParaRPr lang="en-CA" sz="1200" dirty="0"/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935E1B6F-F8A5-4B61-B616-DB4887ED64F7}"/>
                  </a:ext>
                </a:extLst>
              </p:cNvPr>
              <p:cNvSpPr txBox="1"/>
              <p:nvPr/>
            </p:nvSpPr>
            <p:spPr>
              <a:xfrm>
                <a:off x="6335211" y="5941819"/>
                <a:ext cx="1428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compute exposure using user model</a:t>
                </a:r>
                <a:endParaRPr lang="en-CA" sz="1200" dirty="0"/>
              </a:p>
            </p:txBody>
          </p:sp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6ED21644-BEC6-471D-8959-6DBDADD3CF08}"/>
                  </a:ext>
                </a:extLst>
              </p:cNvPr>
              <p:cNvSpPr txBox="1"/>
              <p:nvPr/>
            </p:nvSpPr>
            <p:spPr>
              <a:xfrm>
                <a:off x="9829777" y="5938501"/>
                <a:ext cx="16933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compute loss with target exposure</a:t>
                </a:r>
                <a:endParaRPr lang="en-CA" sz="1200" dirty="0"/>
              </a:p>
            </p:txBody>
          </p: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83FE63BA-1218-4660-A1EF-B9E85904D950}"/>
                  </a:ext>
                </a:extLst>
              </p:cNvPr>
              <p:cNvSpPr txBox="1"/>
              <p:nvPr/>
            </p:nvSpPr>
            <p:spPr>
              <a:xfrm>
                <a:off x="8273168" y="5938501"/>
                <a:ext cx="1428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compute average exposure</a:t>
                </a:r>
                <a:endParaRPr lang="en-CA" sz="1200" dirty="0"/>
              </a:p>
            </p:txBody>
          </p:sp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C6560B82-93FB-4EAA-83C6-B877CA7F913A}"/>
                  </a:ext>
                </a:extLst>
              </p:cNvPr>
              <p:cNvSpPr txBox="1"/>
              <p:nvPr/>
            </p:nvSpPr>
            <p:spPr>
              <a:xfrm>
                <a:off x="449533" y="5945130"/>
                <a:ext cx="5365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items</a:t>
                </a:r>
                <a:endParaRPr lang="en-CA" sz="1200" dirty="0"/>
              </a:p>
            </p:txBody>
          </p: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42EBB869-C640-4496-B2EF-112188846E6A}"/>
                  </a:ext>
                </a:extLst>
              </p:cNvPr>
              <p:cNvSpPr txBox="1"/>
              <p:nvPr/>
            </p:nvSpPr>
            <p:spPr>
              <a:xfrm>
                <a:off x="11280918" y="5943901"/>
                <a:ext cx="7862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target exposure</a:t>
                </a:r>
                <a:endParaRPr lang="en-CA" sz="1200" dirty="0"/>
              </a:p>
            </p:txBody>
          </p:sp>
        </p:grpSp>
        <p:pic>
          <p:nvPicPr>
            <p:cNvPr id="158" name="Graphic 157" descr="Badge Cross">
              <a:extLst>
                <a:ext uri="{FF2B5EF4-FFF2-40B4-BE49-F238E27FC236}">
                  <a16:creationId xmlns:a16="http://schemas.microsoft.com/office/drawing/2014/main" id="{F8EA93BB-D04B-4DDB-B882-4B96E2BB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45026" y="3073246"/>
              <a:ext cx="235509" cy="235509"/>
            </a:xfrm>
            <a:prstGeom prst="rect">
              <a:avLst/>
            </a:prstGeom>
          </p:spPr>
        </p:pic>
        <p:pic>
          <p:nvPicPr>
            <p:cNvPr id="159" name="Graphic 158" descr="Badge Tick1">
              <a:extLst>
                <a:ext uri="{FF2B5EF4-FFF2-40B4-BE49-F238E27FC236}">
                  <a16:creationId xmlns:a16="http://schemas.microsoft.com/office/drawing/2014/main" id="{9141ED19-1ED3-4682-B938-F7FE1369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0085" y="2179053"/>
              <a:ext cx="235509" cy="235509"/>
            </a:xfrm>
            <a:prstGeom prst="rect">
              <a:avLst/>
            </a:prstGeom>
          </p:spPr>
        </p:pic>
        <p:pic>
          <p:nvPicPr>
            <p:cNvPr id="160" name="Graphic 159" descr="Badge Cross">
              <a:extLst>
                <a:ext uri="{FF2B5EF4-FFF2-40B4-BE49-F238E27FC236}">
                  <a16:creationId xmlns:a16="http://schemas.microsoft.com/office/drawing/2014/main" id="{EB6D9B06-8498-4998-8E77-9B30CA60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34508" y="3991792"/>
              <a:ext cx="235509" cy="235509"/>
            </a:xfrm>
            <a:prstGeom prst="rect">
              <a:avLst/>
            </a:prstGeom>
          </p:spPr>
        </p:pic>
        <p:pic>
          <p:nvPicPr>
            <p:cNvPr id="161" name="Graphic 160" descr="Badge Tick1">
              <a:extLst>
                <a:ext uri="{FF2B5EF4-FFF2-40B4-BE49-F238E27FC236}">
                  <a16:creationId xmlns:a16="http://schemas.microsoft.com/office/drawing/2014/main" id="{1BD6F2A8-3A35-4DC0-935B-5A6B11B2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0906" y="4871309"/>
              <a:ext cx="235509" cy="23550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085F4A-9B5C-03ED-8A8D-D22EC89DBE97}"/>
              </a:ext>
            </a:extLst>
          </p:cNvPr>
          <p:cNvSpPr txBox="1"/>
          <p:nvPr/>
        </p:nvSpPr>
        <p:spPr>
          <a:xfrm>
            <a:off x="2112257" y="6492875"/>
            <a:ext cx="79674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Diaz, Mitra, Ekstrand, Biega, and Carterette. </a:t>
            </a:r>
            <a:r>
              <a:rPr lang="en-US" sz="1200" dirty="0">
                <a:hlinkClick r:id="rId18"/>
              </a:rPr>
              <a:t>Evaluating stochastic rankings with expected exposure</a:t>
            </a:r>
            <a:r>
              <a:rPr lang="en-US" sz="1200" dirty="0"/>
              <a:t>. In CIKM, ACM. (2020)</a:t>
            </a:r>
          </a:p>
        </p:txBody>
      </p:sp>
    </p:spTree>
    <p:extLst>
      <p:ext uri="{BB962C8B-B14F-4D97-AF65-F5344CB8AC3E}">
        <p14:creationId xmlns:p14="http://schemas.microsoft.com/office/powerpoint/2010/main" val="3575992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ED4AA-C115-C13B-52E8-04088A403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C7599C-F610-B8D0-8EB5-2F9B4972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CA" sz="4000" dirty="0"/>
              <a:t>Advanced Topic</a:t>
            </a:r>
            <a:br>
              <a:rPr lang="en-CA" dirty="0"/>
            </a:br>
            <a:r>
              <a:rPr lang="en-CA" dirty="0"/>
              <a:t>Generative Learning to Rank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1C4B4-589F-CC79-58B0-B498935B1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849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D5E725-85CC-451F-B14C-B8B9291A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Problem Formulation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94E63B-8EFE-3BDC-4FC4-10E12ECF9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6190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98DF82-7193-AC39-CE2F-EDE0075A0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CA" dirty="0"/>
              <a:t>Discriminative LTR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48549A-1252-8928-FB0D-7048A18B5E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400" dirty="0"/>
              <a:t>The model learns the conditional distribution of the label given features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5B051D-AB2B-129F-4C78-B8C9761E9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CA" dirty="0"/>
              <a:t>Generative LTR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4A3BC1-F9CB-A8A9-9DD7-A7C0D72B4D9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400" dirty="0"/>
              <a:t>The model learns the full joint distribution of features and labels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A39F4C-B7F9-0BB3-1A7B-044523CF5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489" y="3529886"/>
            <a:ext cx="1016052" cy="387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0FB789-85E4-C7EC-DAB5-62A12B513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788" y="3523536"/>
            <a:ext cx="1663786" cy="4000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21A2B6-E4B0-E8B2-8EDB-C784734C4BF2}"/>
              </a:ext>
            </a:extLst>
          </p:cNvPr>
          <p:cNvSpPr txBox="1"/>
          <p:nvPr/>
        </p:nvSpPr>
        <p:spPr>
          <a:xfrm>
            <a:off x="836612" y="5069090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discriminative LTR, an over-parameterized model may find different ways to fit to the training data; in the presence of a choice between alternative solutions, the solution that fits the full joint distribution under the generative setting produces a more robust ranking model</a:t>
            </a:r>
            <a:endParaRPr lang="en-CA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ACAA77-27E0-B90A-0532-34DD5CE0B49A}"/>
              </a:ext>
            </a:extLst>
          </p:cNvPr>
          <p:cNvSpPr txBox="1"/>
          <p:nvPr/>
        </p:nvSpPr>
        <p:spPr>
          <a:xfrm>
            <a:off x="0" y="6492875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Ebrahimi, Mitra, </a:t>
            </a:r>
            <a:r>
              <a:rPr lang="en-US" sz="1200" dirty="0" err="1"/>
              <a:t>Arabzadeh</a:t>
            </a:r>
            <a:r>
              <a:rPr lang="en-US" sz="1200" dirty="0"/>
              <a:t>, Yuan, Wu, </a:t>
            </a:r>
            <a:r>
              <a:rPr lang="en-US" sz="1200" dirty="0" err="1"/>
              <a:t>Zarrinkalam</a:t>
            </a:r>
            <a:r>
              <a:rPr lang="en-US" sz="1200" dirty="0"/>
              <a:t>, and Bagheri. </a:t>
            </a:r>
            <a:r>
              <a:rPr lang="en-US" sz="1200" dirty="0">
                <a:hlinkClick r:id="rId4"/>
              </a:rPr>
              <a:t>From Noise to Order: Learning to Rank via Denoising Diffusion</a:t>
            </a:r>
            <a:r>
              <a:rPr lang="en-US" sz="1200" dirty="0"/>
              <a:t>. Preprint. (2026)</a:t>
            </a:r>
          </a:p>
        </p:txBody>
      </p:sp>
    </p:spTree>
    <p:extLst>
      <p:ext uri="{BB962C8B-B14F-4D97-AF65-F5344CB8AC3E}">
        <p14:creationId xmlns:p14="http://schemas.microsoft.com/office/powerpoint/2010/main" val="992057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BDC97D-BD63-6D85-72FB-02B867578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Denoising Diffusion Probabilistic Models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6E7595-F9E4-1855-AE86-32CEAC0E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73" y="2398273"/>
            <a:ext cx="11754454" cy="25401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9C1C6D-B262-3BE2-02B0-4D5E4344CE78}"/>
              </a:ext>
            </a:extLst>
          </p:cNvPr>
          <p:cNvSpPr txBox="1"/>
          <p:nvPr/>
        </p:nvSpPr>
        <p:spPr>
          <a:xfrm>
            <a:off x="0" y="6492875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Ho, Jain, and </a:t>
            </a:r>
            <a:r>
              <a:rPr lang="en-US" sz="1200" dirty="0" err="1"/>
              <a:t>Abbeel</a:t>
            </a:r>
            <a:r>
              <a:rPr lang="en-US" sz="1200" dirty="0"/>
              <a:t>. </a:t>
            </a:r>
            <a:r>
              <a:rPr lang="en-CA" sz="1200" dirty="0"/>
              <a:t>Denoising Diffusion Probabilistic Models</a:t>
            </a:r>
            <a:r>
              <a:rPr lang="en-US" sz="1200" dirty="0"/>
              <a:t>. Preprint. In </a:t>
            </a:r>
            <a:r>
              <a:rPr lang="en-US" sz="1200" dirty="0" err="1"/>
              <a:t>NeurIPS</a:t>
            </a:r>
            <a:r>
              <a:rPr lang="en-US" sz="1200" dirty="0"/>
              <a:t>. (2020)</a:t>
            </a:r>
          </a:p>
        </p:txBody>
      </p:sp>
    </p:spTree>
    <p:extLst>
      <p:ext uri="{BB962C8B-B14F-4D97-AF65-F5344CB8AC3E}">
        <p14:creationId xmlns:p14="http://schemas.microsoft.com/office/powerpoint/2010/main" val="1130577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A69F4-5BDF-9F44-A32E-E8883E9F1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DiffusionRank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4C8CE-2B4E-A35B-E4B2-471FF8CA61E0}"/>
              </a:ext>
            </a:extLst>
          </p:cNvPr>
          <p:cNvSpPr txBox="1"/>
          <p:nvPr/>
        </p:nvSpPr>
        <p:spPr>
          <a:xfrm>
            <a:off x="0" y="6492875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Ebrahimi, Mitra, </a:t>
            </a:r>
            <a:r>
              <a:rPr lang="en-US" sz="1200" dirty="0" err="1"/>
              <a:t>Arabzadeh</a:t>
            </a:r>
            <a:r>
              <a:rPr lang="en-US" sz="1200" dirty="0"/>
              <a:t>, Yuan, Wu, </a:t>
            </a:r>
            <a:r>
              <a:rPr lang="en-US" sz="1200" dirty="0" err="1"/>
              <a:t>Zarrinkalam</a:t>
            </a:r>
            <a:r>
              <a:rPr lang="en-US" sz="1200" dirty="0"/>
              <a:t>, and Bagheri. </a:t>
            </a:r>
            <a:r>
              <a:rPr lang="en-US" sz="1200" dirty="0">
                <a:hlinkClick r:id="rId2"/>
              </a:rPr>
              <a:t>From Noise to Order: Learning to Rank via Denoising Diffusion</a:t>
            </a:r>
            <a:r>
              <a:rPr lang="en-US" sz="1200" dirty="0"/>
              <a:t>. Preprint. (2026)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F4C4F-32DE-201C-4A63-25DFCA118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784" y="1693787"/>
            <a:ext cx="7618433" cy="45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22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32708-24D7-23B3-1578-654051E3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Generative vs. Discriminative LTR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BFEE3-2A58-C225-F9F9-5B40272C5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158" y="1690688"/>
            <a:ext cx="9099683" cy="4082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59D7F8-07FB-5080-B043-BBAC70A7A9B9}"/>
              </a:ext>
            </a:extLst>
          </p:cNvPr>
          <p:cNvSpPr txBox="1"/>
          <p:nvPr/>
        </p:nvSpPr>
        <p:spPr>
          <a:xfrm>
            <a:off x="0" y="6492875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Ebrahimi, Mitra, </a:t>
            </a:r>
            <a:r>
              <a:rPr lang="en-US" sz="1200" dirty="0" err="1"/>
              <a:t>Arabzadeh</a:t>
            </a:r>
            <a:r>
              <a:rPr lang="en-US" sz="1200" dirty="0"/>
              <a:t>, Yuan, Wu, </a:t>
            </a:r>
            <a:r>
              <a:rPr lang="en-US" sz="1200" dirty="0" err="1"/>
              <a:t>Zarrinkalam</a:t>
            </a:r>
            <a:r>
              <a:rPr lang="en-US" sz="1200" dirty="0"/>
              <a:t>, and Bagheri. </a:t>
            </a:r>
            <a:r>
              <a:rPr lang="en-US" sz="1200" dirty="0">
                <a:hlinkClick r:id="rId3"/>
              </a:rPr>
              <a:t>From Noise to Order: Learning to Rank via Denoising Diffusion</a:t>
            </a:r>
            <a:r>
              <a:rPr lang="en-US" sz="1200" dirty="0"/>
              <a:t>. Preprint. (2026)</a:t>
            </a:r>
          </a:p>
        </p:txBody>
      </p:sp>
    </p:spTree>
    <p:extLst>
      <p:ext uri="{BB962C8B-B14F-4D97-AF65-F5344CB8AC3E}">
        <p14:creationId xmlns:p14="http://schemas.microsoft.com/office/powerpoint/2010/main" val="1177410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A00A6-58C6-F49D-1138-E07B051E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Large language models for ranking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E12F9-CDFB-C8CD-EE98-35131169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1"/>
          <a:stretch>
            <a:fillRect/>
          </a:stretch>
        </p:blipFill>
        <p:spPr>
          <a:xfrm>
            <a:off x="838200" y="1982223"/>
            <a:ext cx="4932995" cy="5038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603D4-9E21-8E69-2DED-35BAF87C902F}"/>
              </a:ext>
            </a:extLst>
          </p:cNvPr>
          <p:cNvSpPr txBox="1"/>
          <p:nvPr/>
        </p:nvSpPr>
        <p:spPr>
          <a:xfrm>
            <a:off x="6480580" y="3270370"/>
            <a:ext cx="53513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CA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LLMs are zero-shot rankers</a:t>
            </a:r>
          </a:p>
          <a:p>
            <a:r>
              <a:rPr lang="en-CA" dirty="0"/>
              <a:t>LLMs can be prompted to compute </a:t>
            </a:r>
            <a:r>
              <a:rPr lang="en-US" dirty="0"/>
              <a:t>similarity between a query and a document (</a:t>
            </a:r>
            <a:r>
              <a:rPr lang="en-US" i="1" dirty="0"/>
              <a:t>pointwise</a:t>
            </a:r>
            <a:r>
              <a:rPr lang="en-US" dirty="0"/>
              <a:t>), compare pairs of documents and predict which document is more relevant for a query (</a:t>
            </a:r>
            <a:r>
              <a:rPr lang="en-US" i="1" dirty="0"/>
              <a:t>pairwise</a:t>
            </a:r>
            <a:r>
              <a:rPr lang="en-US" dirty="0"/>
              <a:t>), or rank an entire list of documents with respect to the query (</a:t>
            </a:r>
            <a:r>
              <a:rPr lang="en-US" i="1" dirty="0"/>
              <a:t>listwise</a:t>
            </a:r>
            <a:r>
              <a:rPr lang="en-US" dirty="0"/>
              <a:t>)</a:t>
            </a:r>
          </a:p>
          <a:p>
            <a:pPr>
              <a:spcBef>
                <a:spcPts val="1200"/>
              </a:spcBef>
            </a:pPr>
            <a:r>
              <a:rPr lang="en-US" dirty="0"/>
              <a:t>However, this does not involve learning-to-rank—i.e., the model is not trained for the ranking task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0851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1ECB4-625B-22DE-F698-C9CAC7A2D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56DC6DEE-A943-AACB-7142-60ECE7E7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THANK YOU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AFC17FD-C56A-1BB9-629B-813379DC0939}"/>
              </a:ext>
            </a:extLst>
          </p:cNvPr>
          <p:cNvGrpSpPr/>
          <p:nvPr/>
        </p:nvGrpSpPr>
        <p:grpSpPr>
          <a:xfrm>
            <a:off x="3995884" y="6355650"/>
            <a:ext cx="8087191" cy="373356"/>
            <a:chOff x="3995884" y="6355650"/>
            <a:chExt cx="8087191" cy="3733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C27A130-54C2-90DC-4391-2FA8A2BF57AF}"/>
                </a:ext>
              </a:extLst>
            </p:cNvPr>
            <p:cNvGrpSpPr/>
            <p:nvPr/>
          </p:nvGrpSpPr>
          <p:grpSpPr>
            <a:xfrm>
              <a:off x="6737013" y="6357662"/>
              <a:ext cx="2489251" cy="369332"/>
              <a:chOff x="6710352" y="6359674"/>
              <a:chExt cx="2489251" cy="369332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8DD26F4-10D8-EDF1-80D3-97A96385EF22}"/>
                  </a:ext>
                </a:extLst>
              </p:cNvPr>
              <p:cNvSpPr txBox="1"/>
              <p:nvPr/>
            </p:nvSpPr>
            <p:spPr>
              <a:xfrm>
                <a:off x="6710352" y="6359674"/>
                <a:ext cx="24892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dirty="0">
                    <a:latin typeface="Aptos Light" panose="020B0004020202020204" pitchFamily="34" charset="0"/>
                  </a:rPr>
                  <a:t>       @bmitra.bsky.social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6FEA495-21D3-B95E-331B-B351FD158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75000"/>
              </a:blip>
              <a:stretch>
                <a:fillRect/>
              </a:stretch>
            </p:blipFill>
            <p:spPr>
              <a:xfrm>
                <a:off x="6737013" y="6401803"/>
                <a:ext cx="323116" cy="286537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9389842-2B4C-6789-04E0-28E096897E11}"/>
                </a:ext>
              </a:extLst>
            </p:cNvPr>
            <p:cNvGrpSpPr/>
            <p:nvPr/>
          </p:nvGrpSpPr>
          <p:grpSpPr>
            <a:xfrm>
              <a:off x="9226264" y="6359674"/>
              <a:ext cx="2856811" cy="369332"/>
              <a:chOff x="9226264" y="6359674"/>
              <a:chExt cx="2856811" cy="36933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8A372D-7C19-D4E8-C8F3-BD29930597EF}"/>
                  </a:ext>
                </a:extLst>
              </p:cNvPr>
              <p:cNvSpPr txBox="1"/>
              <p:nvPr/>
            </p:nvSpPr>
            <p:spPr>
              <a:xfrm>
                <a:off x="9226264" y="6359674"/>
                <a:ext cx="28568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dirty="0">
                    <a:latin typeface="Aptos Light" panose="020B0004020202020204" pitchFamily="34" charset="0"/>
                  </a:rPr>
                  <a:t>       bhaskar.mitra@acm.org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DF55682-B059-DC33-139B-68ACD0CB6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26264" y="6400340"/>
                <a:ext cx="375231" cy="288000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1650E56-93A1-7206-D017-379DE9C673A1}"/>
                </a:ext>
              </a:extLst>
            </p:cNvPr>
            <p:cNvGrpSpPr/>
            <p:nvPr/>
          </p:nvGrpSpPr>
          <p:grpSpPr>
            <a:xfrm>
              <a:off x="3995884" y="6355650"/>
              <a:ext cx="2741129" cy="369332"/>
              <a:chOff x="3995884" y="6355650"/>
              <a:chExt cx="2741129" cy="36933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46AB68D-7299-0234-F83B-24D8EC248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</a:blip>
              <a:stretch>
                <a:fillRect/>
              </a:stretch>
            </p:blipFill>
            <p:spPr>
              <a:xfrm>
                <a:off x="4026997" y="6395767"/>
                <a:ext cx="288000" cy="28800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947258A-0A72-F225-1DAE-CB998FECEF97}"/>
                  </a:ext>
                </a:extLst>
              </p:cNvPr>
              <p:cNvSpPr txBox="1"/>
              <p:nvPr/>
            </p:nvSpPr>
            <p:spPr>
              <a:xfrm>
                <a:off x="3995884" y="6355650"/>
                <a:ext cx="27411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dirty="0">
                    <a:latin typeface="Aptos Light" panose="020B0004020202020204" pitchFamily="34" charset="0"/>
                  </a:rPr>
                  <a:t>      bhaskar-mitra.github.io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0955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1637"/>
            <a:ext cx="5202631" cy="15041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Most information retrieval (IR) systems present a ranked list of retrieved artifacts</a:t>
            </a:r>
            <a:endParaRPr lang="en-GB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1D5990-F0F3-4132-A06A-5690AFAFB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85" y="2859306"/>
            <a:ext cx="6540190" cy="2557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1A361A-34E1-467E-A3D4-919D110AD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026" y="1191637"/>
            <a:ext cx="4752595" cy="581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632FE0-03EF-4C54-A2EE-E6359B2AC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008"/>
          <a:stretch/>
        </p:blipFill>
        <p:spPr>
          <a:xfrm>
            <a:off x="149495" y="5308498"/>
            <a:ext cx="4578622" cy="1790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FFFA2-5966-4FD5-9206-AD14BB35C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240" y="3728667"/>
            <a:ext cx="7772711" cy="1357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476A02-5350-4C01-BE87-1567EDA49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588" y="5478196"/>
            <a:ext cx="7070412" cy="1620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13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1637"/>
            <a:ext cx="5256212" cy="1600200"/>
          </a:xfrm>
        </p:spPr>
        <p:txBody>
          <a:bodyPr>
            <a:normAutofit/>
          </a:bodyPr>
          <a:lstStyle/>
          <a:p>
            <a:r>
              <a:rPr lang="en-US" sz="4000" dirty="0"/>
              <a:t>Learning to Rank (LTR)</a:t>
            </a:r>
            <a:endParaRPr lang="en-GB" sz="4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61FB23-4811-41C2-82A6-1BD8EAA61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0312" y="3435247"/>
            <a:ext cx="4955688" cy="243017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sz="3200" dirty="0"/>
              <a:t>”... the task to automatically construct a ranking model using training data, such that the model can sort new objects according to their degrees of relevance, preference, or importance.”</a:t>
            </a:r>
          </a:p>
          <a:p>
            <a:pPr algn="r">
              <a:lnSpc>
                <a:spcPct val="120000"/>
              </a:lnSpc>
            </a:pPr>
            <a:r>
              <a:rPr lang="en-GB" sz="3200" dirty="0"/>
              <a:t>- Liu [2009]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22F2EB-17BC-4D28-90EA-D738C37BA56F}"/>
              </a:ext>
            </a:extLst>
          </p:cNvPr>
          <p:cNvSpPr/>
          <p:nvPr/>
        </p:nvSpPr>
        <p:spPr>
          <a:xfrm>
            <a:off x="482162" y="6354338"/>
            <a:ext cx="1122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Tie-Yan Liu. </a:t>
            </a:r>
            <a:r>
              <a:rPr lang="en-GB" sz="1200" dirty="0">
                <a:hlinkClick r:id="rId2"/>
              </a:rPr>
              <a:t>Learning to rank for information retrieval</a:t>
            </a:r>
            <a:r>
              <a:rPr lang="en-GB" sz="1200" dirty="0"/>
              <a:t>. Foundation and Trends in Information Retrieval, 2009.</a:t>
            </a:r>
          </a:p>
          <a:p>
            <a:pPr lvl="0" algn="ctr">
              <a:defRPr/>
            </a:pPr>
            <a:r>
              <a:rPr lang="en-GB" sz="1200" dirty="0"/>
              <a:t>Image source: </a:t>
            </a:r>
            <a:r>
              <a:rPr lang="en-CA" sz="1200" dirty="0">
                <a:hlinkClick r:id="rId3"/>
              </a:rPr>
              <a:t>https://storage.googleapis.com/pub-tools-public-publication-data/pdf/45530.pdf</a:t>
            </a:r>
            <a:r>
              <a:rPr lang="en-GB" sz="1200" dirty="0"/>
              <a:t>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538952-B0CA-4C6A-88F7-C19ED95E2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231" y="1991737"/>
            <a:ext cx="4449848" cy="30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33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6FFE2-F5CF-4D17-BB8B-12A6DAAC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1637"/>
            <a:ext cx="5256212" cy="1600200"/>
          </a:xfrm>
        </p:spPr>
        <p:txBody>
          <a:bodyPr>
            <a:normAutofit/>
          </a:bodyPr>
          <a:lstStyle/>
          <a:p>
            <a:r>
              <a:rPr lang="en-US" sz="4000" dirty="0"/>
              <a:t>Problem formulation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961FB23-4811-41C2-82A6-1BD8EAA61DC9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839788" y="3435247"/>
                <a:ext cx="10211900" cy="243017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3600"/>
                  </a:spcBef>
                </a:pPr>
                <a:r>
                  <a:rPr lang="en-GB" sz="2400" dirty="0"/>
                  <a:t>LTR models represent a </a:t>
                </a:r>
                <a:r>
                  <a:rPr lang="en-GB" sz="2400" dirty="0" err="1"/>
                  <a:t>rankable</a:t>
                </a:r>
                <a:r>
                  <a:rPr lang="en-GB" sz="2400" dirty="0"/>
                  <a:t> item—e.g., a document or a movie or a song—given some context—e.g., a user-issued query or user’s historical interactions with other items—as a numerical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sz="2400" dirty="0"/>
              </a:p>
              <a:p>
                <a:pPr>
                  <a:spcBef>
                    <a:spcPts val="3600"/>
                  </a:spcBef>
                </a:pPr>
                <a:r>
                  <a:rPr lang="en-GB" sz="2400" dirty="0"/>
                  <a:t>The ranking model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</m:t>
                    </m:r>
                    <m:acc>
                      <m:accPr>
                        <m:chr m:val="⃗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GB" sz="2400" dirty="0"/>
                  <a:t> is trained to map the vector to a real-valued score such that relevant items are scored higher.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961FB23-4811-41C2-82A6-1BD8EAA61D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839788" y="3435247"/>
                <a:ext cx="10211900" cy="2430179"/>
              </a:xfrm>
              <a:blipFill>
                <a:blip r:embed="rId2"/>
                <a:stretch>
                  <a:fillRect l="-955" t="-326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01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C258-527E-4420-9704-F28059CD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671" y="1412133"/>
            <a:ext cx="4145071" cy="1639884"/>
          </a:xfrm>
        </p:spPr>
        <p:txBody>
          <a:bodyPr>
            <a:normAutofit/>
          </a:bodyPr>
          <a:lstStyle/>
          <a:p>
            <a:r>
              <a:rPr lang="en-US" sz="4000" dirty="0"/>
              <a:t>Features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DE56-0C2B-407C-8811-6CF106547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152" y="1395198"/>
            <a:ext cx="5165833" cy="5198534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GB" sz="1800" dirty="0"/>
              <a:t>They can often be categorized as: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Query-independent or static features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e.g., incoming link count and document length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Query-dependent or dynamic features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e.g., BM25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Query-level features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800" dirty="0"/>
              <a:t>e.g., query length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4B180F4-6072-4417-B31A-AAD2759A8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7670" y="3687622"/>
            <a:ext cx="4145071" cy="2906110"/>
          </a:xfrm>
        </p:spPr>
        <p:txBody>
          <a:bodyPr>
            <a:normAutofit/>
          </a:bodyPr>
          <a:lstStyle/>
          <a:p>
            <a:r>
              <a:rPr lang="en-GB" sz="2400" dirty="0"/>
              <a:t>Traditional L2R models employ hand-crafted features that encode IR insights</a:t>
            </a:r>
          </a:p>
        </p:txBody>
      </p:sp>
    </p:spTree>
    <p:extLst>
      <p:ext uri="{BB962C8B-B14F-4D97-AF65-F5344CB8AC3E}">
        <p14:creationId xmlns:p14="http://schemas.microsoft.com/office/powerpoint/2010/main" val="2101460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C258-527E-4420-9704-F28059CD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41806"/>
            <a:ext cx="9905998" cy="994820"/>
          </a:xfrm>
        </p:spPr>
        <p:txBody>
          <a:bodyPr>
            <a:normAutofit/>
          </a:bodyPr>
          <a:lstStyle/>
          <a:p>
            <a:r>
              <a:rPr lang="en-US" sz="4000" dirty="0"/>
              <a:t>Features</a:t>
            </a:r>
            <a:endParaRPr lang="en-GB" sz="4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6EF626-F7AC-4585-AD98-3FEF66A28586}"/>
              </a:ext>
            </a:extLst>
          </p:cNvPr>
          <p:cNvGrpSpPr/>
          <p:nvPr/>
        </p:nvGrpSpPr>
        <p:grpSpPr>
          <a:xfrm>
            <a:off x="1141412" y="1688862"/>
            <a:ext cx="10156979" cy="3903678"/>
            <a:chOff x="1141412" y="1688862"/>
            <a:chExt cx="10156979" cy="39036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344B7A-F8CC-4C4A-A972-7C815D893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84" b="2896"/>
            <a:stretch/>
          </p:blipFill>
          <p:spPr>
            <a:xfrm>
              <a:off x="8205916" y="2216767"/>
              <a:ext cx="3092475" cy="33757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776991-0232-4520-89FB-C4966EE07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2041" b="1420"/>
            <a:stretch/>
          </p:blipFill>
          <p:spPr>
            <a:xfrm>
              <a:off x="4673664" y="2101459"/>
              <a:ext cx="3142594" cy="349108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49D200-002B-49FB-9BD1-C17C451F2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7960"/>
            <a:stretch/>
          </p:blipFill>
          <p:spPr>
            <a:xfrm>
              <a:off x="1141412" y="1688862"/>
              <a:ext cx="3142594" cy="39036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27D86-9208-48B1-A1CB-E697CB0BA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994"/>
            <a:stretch/>
          </p:blipFill>
          <p:spPr>
            <a:xfrm>
              <a:off x="4673664" y="1688862"/>
              <a:ext cx="3142594" cy="3755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6D032C5-29F3-42A8-AEF0-D0B02E045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4994"/>
            <a:stretch/>
          </p:blipFill>
          <p:spPr>
            <a:xfrm>
              <a:off x="8155797" y="1693201"/>
              <a:ext cx="3142594" cy="375505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601C9F6-50CF-4E16-B760-76F66F439724}"/>
              </a:ext>
            </a:extLst>
          </p:cNvPr>
          <p:cNvSpPr/>
          <p:nvPr/>
        </p:nvSpPr>
        <p:spPr>
          <a:xfrm>
            <a:off x="638625" y="6552098"/>
            <a:ext cx="109147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dirty="0"/>
              <a:t>Tao Qin, Tie-Yan Liu, Jun Xu, and Hang Li. </a:t>
            </a:r>
            <a:r>
              <a:rPr lang="en-GB" sz="1200" dirty="0">
                <a:hlinkClick r:id="rId4"/>
              </a:rPr>
              <a:t>LETOR: A Benchmark Collection for Research on Learning to Rank for Information Retrieval</a:t>
            </a:r>
            <a:r>
              <a:rPr lang="en-GB" sz="1200" dirty="0"/>
              <a:t>, Information Retrieval Journal, 2010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66951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ll about Segoe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515FE5575855479425EBEBB2E20AFF" ma:contentTypeVersion="15" ma:contentTypeDescription="Create a new document." ma:contentTypeScope="" ma:versionID="c01461e475da81dc6acb1758b01243ba">
  <xsd:schema xmlns:xsd="http://www.w3.org/2001/XMLSchema" xmlns:xs="http://www.w3.org/2001/XMLSchema" xmlns:p="http://schemas.microsoft.com/office/2006/metadata/properties" xmlns:ns1="http://schemas.microsoft.com/sharepoint/v3" xmlns:ns3="64db2643-3afb-443a-9bb9-d9882e57015c" xmlns:ns4="80e4e447-6aa7-4de8-9e79-5ab83cb4e1c7" targetNamespace="http://schemas.microsoft.com/office/2006/metadata/properties" ma:root="true" ma:fieldsID="097f067364ccd70e0594afdd2d54d195" ns1:_="" ns3:_="" ns4:_="">
    <xsd:import namespace="http://schemas.microsoft.com/sharepoint/v3"/>
    <xsd:import namespace="64db2643-3afb-443a-9bb9-d9882e57015c"/>
    <xsd:import namespace="80e4e447-6aa7-4de8-9e79-5ab83cb4e1c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1:_ip_UnifiedCompliancePolicyProperties" minOccurs="0"/>
                <xsd:element ref="ns1:_ip_UnifiedCompliancePolicyUIActio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b2643-3afb-443a-9bb9-d9882e5701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4e447-6aa7-4de8-9e79-5ab83cb4e1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MediaServiceKeyPoints xmlns="80e4e447-6aa7-4de8-9e79-5ab83cb4e1c7" xsi:nil="true"/>
  </documentManagement>
</p:properties>
</file>

<file path=customXml/itemProps1.xml><?xml version="1.0" encoding="utf-8"?>
<ds:datastoreItem xmlns:ds="http://schemas.openxmlformats.org/officeDocument/2006/customXml" ds:itemID="{8482DE24-41B4-4555-896F-A620B918B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4db2643-3afb-443a-9bb9-d9882e57015c"/>
    <ds:schemaRef ds:uri="80e4e447-6aa7-4de8-9e79-5ab83cb4e1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F837AE-D8F3-41C7-BD82-269C6F065E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CCF990-CEAE-4A75-8F2F-51FDEB83DE9D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80e4e447-6aa7-4de8-9e79-5ab83cb4e1c7"/>
    <ds:schemaRef ds:uri="64db2643-3afb-443a-9bb9-d9882e57015c"/>
    <ds:schemaRef ds:uri="http://schemas.microsoft.com/sharepoint/v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2826</TotalTime>
  <Words>3137</Words>
  <Application>Microsoft Office PowerPoint</Application>
  <PresentationFormat>Widescreen</PresentationFormat>
  <Paragraphs>280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Aptos Light</vt:lpstr>
      <vt:lpstr>Arial</vt:lpstr>
      <vt:lpstr>Calibri</vt:lpstr>
      <vt:lpstr>Cambria Math</vt:lpstr>
      <vt:lpstr>CMR9</vt:lpstr>
      <vt:lpstr>LibertineMathMI</vt:lpstr>
      <vt:lpstr>LibertineMathMI5</vt:lpstr>
      <vt:lpstr>LibertineMathMI7</vt:lpstr>
      <vt:lpstr>Segoe UI</vt:lpstr>
      <vt:lpstr>Segoe UI Light</vt:lpstr>
      <vt:lpstr>Segoe UI Semibold</vt:lpstr>
      <vt:lpstr>SFSS0900</vt:lpstr>
      <vt:lpstr>txsys</vt:lpstr>
      <vt:lpstr>Wingdings</vt:lpstr>
      <vt:lpstr>Office Theme</vt:lpstr>
      <vt:lpstr>Neural Learning to Rank</vt:lpstr>
      <vt:lpstr>Reading materials</vt:lpstr>
      <vt:lpstr>Agenda</vt:lpstr>
      <vt:lpstr>Problem Formulation</vt:lpstr>
      <vt:lpstr>Most information retrieval (IR) systems present a ranked list of retrieved artifacts</vt:lpstr>
      <vt:lpstr>Learning to Rank (LTR)</vt:lpstr>
      <vt:lpstr>Problem formulation</vt:lpstr>
      <vt:lpstr>Features</vt:lpstr>
      <vt:lpstr>Features</vt:lpstr>
      <vt:lpstr>Why is ranking challenging?</vt:lpstr>
      <vt:lpstr>Machine Learning Preliminaries</vt:lpstr>
      <vt:lpstr>Basic machine learning tasks</vt:lpstr>
      <vt:lpstr>Squared loss</vt:lpstr>
      <vt:lpstr>The softmax function</vt:lpstr>
      <vt:lpstr>Cross entropy</vt:lpstr>
      <vt:lpstr>Cross entropy with softmax loss</vt:lpstr>
      <vt:lpstr>Learning to Rank</vt:lpstr>
      <vt:lpstr>Approaches</vt:lpstr>
      <vt:lpstr>Pointwise objectives</vt:lpstr>
      <vt:lpstr>Pointwise objectives</vt:lpstr>
      <vt:lpstr>Pairwise objectives</vt:lpstr>
      <vt:lpstr>Pairwise objectives</vt:lpstr>
      <vt:lpstr>A generalized cross-entropy loss</vt:lpstr>
      <vt:lpstr>PowerPoint Presentation</vt:lpstr>
      <vt:lpstr>Listwise objectives</vt:lpstr>
      <vt:lpstr>Listwise objectives</vt:lpstr>
      <vt:lpstr>Listwise objectives</vt:lpstr>
      <vt:lpstr>Advanced Topic Deep Learning to Rank</vt:lpstr>
      <vt:lpstr>BERT</vt:lpstr>
      <vt:lpstr>BERT for Ranking</vt:lpstr>
      <vt:lpstr>Many older neural architectures</vt:lpstr>
      <vt:lpstr>Advanced Topic Stochastic Learning to Rank</vt:lpstr>
      <vt:lpstr>Stochastic ranking</vt:lpstr>
      <vt:lpstr>User browsing models and exposure</vt:lpstr>
      <vt:lpstr>System, target, and random exposure</vt:lpstr>
      <vt:lpstr>Stochastic ranking and expected exposure</vt:lpstr>
      <vt:lpstr>Gradient-based optimization for target exposure</vt:lpstr>
      <vt:lpstr>Gradient-based optimization for target exposure</vt:lpstr>
      <vt:lpstr>Advanced Topic Generative Learning to Rank</vt:lpstr>
      <vt:lpstr>PowerPoint Presentation</vt:lpstr>
      <vt:lpstr>Denoising Diffusion Probabilistic Models </vt:lpstr>
      <vt:lpstr>DiffusionRank</vt:lpstr>
      <vt:lpstr>Generative vs. Discriminative LTR</vt:lpstr>
      <vt:lpstr>Large language models for ranking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Learning to Rank</dc:title>
  <dc:creator>Bhaskar Mitra</dc:creator>
  <cp:lastModifiedBy>Bhaskar Mitra</cp:lastModifiedBy>
  <cp:revision>13</cp:revision>
  <dcterms:created xsi:type="dcterms:W3CDTF">2019-08-19T19:55:50Z</dcterms:created>
  <dcterms:modified xsi:type="dcterms:W3CDTF">2026-02-25T21:11:15Z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bmitra@microsoft.com</vt:lpwstr>
  </property>
  <property fmtid="{D5CDD505-2E9C-101B-9397-08002B2CF9AE}" pid="5" name="MSIP_Label_f42aa342-8706-4288-bd11-ebb85995028c_SetDate">
    <vt:lpwstr>2019-08-20T20:05:48.2031941Z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46a2b214-c3b0-4c6d-9e86-d365ed82bbe7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